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embeddedFontLst>
    <p:embeddedFont>
      <p:font typeface="PT Serif" panose="020B0604020202020204" charset="0"/>
      <p:regular r:id="rId29"/>
      <p:bold r:id="rId30"/>
      <p:italic r:id="rId31"/>
      <p:boldItalic r:id="rId32"/>
    </p:embeddedFont>
    <p:embeddedFont>
      <p:font typeface="Playfair Display" panose="020B0604020202020204"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dese.mo.gov/sites/default/files/MEESTeacherCandidateSummativeScoringProtocol2019-2020.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 name="Google Shape;4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Both university supervisor and cooperating teacher will  score.  The EPP will provide details on how and when to submit scores</a:t>
            </a:r>
            <a:endParaRPr/>
          </a:p>
          <a:p>
            <a:pPr marL="0" lvl="0" indent="0" algn="l" rtl="0">
              <a:lnSpc>
                <a:spcPct val="100000"/>
              </a:lnSpc>
              <a:spcBef>
                <a:spcPts val="0"/>
              </a:spcBef>
              <a:spcAft>
                <a:spcPts val="0"/>
              </a:spcAft>
              <a:buSzPts val="1400"/>
              <a:buNone/>
            </a:pPr>
            <a:r>
              <a:rPr lang="en"/>
              <a:t>Cut score is 42.</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Google Shape;165;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9" name="Google Shape;179;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3" name="Google Shape;193;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9" name="Google Shape;209;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Use the chart on p. 8</a:t>
            </a:r>
            <a:endParaRPr/>
          </a:p>
          <a:p>
            <a:pPr marL="0" lvl="0" indent="0" algn="l" rtl="0">
              <a:lnSpc>
                <a:spcPct val="100000"/>
              </a:lnSpc>
              <a:spcBef>
                <a:spcPts val="0"/>
              </a:spcBef>
              <a:spcAft>
                <a:spcPts val="0"/>
              </a:spcAft>
              <a:buSzPts val="1400"/>
              <a:buNone/>
            </a:pPr>
            <a:r>
              <a:rPr lang="en" u="sng">
                <a:solidFill>
                  <a:schemeClr val="hlink"/>
                </a:solidFill>
                <a:hlinkClick r:id="rId3"/>
              </a:rPr>
              <a:t>https://dese.mo.gov/sites/default/files/MEESTeacherCandidateSummativeScoringProtocol2019-2020.pdf</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7" name="Google Shape;217;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3" name="Google Shape;223;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0" name="Google Shape;230;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7" name="Google Shape;237;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 name="Google Shape;6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DESE has specific qualifications for both cooperating teachers and university supervisors.  You may also hear teacher candidates referred to as student teachers, interns, etc.  You may also hear cooperating teachers referred to as mentor teachers.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All candidates are held to the same expectations.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The rubric articulates the expectations of the state of Missouri for teacher candidates.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0000"/>
        </a:solid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768800" y="2655750"/>
            <a:ext cx="5606400" cy="15465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1"/>
          <p:cNvSpPr txBox="1">
            <a:spLocks noGrp="1"/>
          </p:cNvSpPr>
          <p:nvPr>
            <p:ph type="body" idx="1"/>
          </p:nvPr>
        </p:nvSpPr>
        <p:spPr>
          <a:xfrm>
            <a:off x="457200" y="5875079"/>
            <a:ext cx="8229600" cy="692700"/>
          </a:xfrm>
          <a:prstGeom prst="rect">
            <a:avLst/>
          </a:prstGeom>
          <a:noFill/>
          <a:ln>
            <a:noFill/>
          </a:ln>
        </p:spPr>
        <p:txBody>
          <a:bodyPr spcFirstLastPara="1" wrap="square" lIns="91425" tIns="91425" rIns="91425" bIns="91425" anchor="t" anchorCtr="0">
            <a:noAutofit/>
          </a:bodyPr>
          <a:lstStyle>
            <a:lvl1pPr marL="457200" lvl="0" indent="-228600" algn="ctr">
              <a:lnSpc>
                <a:spcPct val="100000"/>
              </a:lnSpc>
              <a:spcBef>
                <a:spcPts val="360"/>
              </a:spcBef>
              <a:spcAft>
                <a:spcPts val="0"/>
              </a:spcAft>
              <a:buClr>
                <a:srgbClr val="999999"/>
              </a:buClr>
              <a:buSzPts val="1200"/>
              <a:buNone/>
              <a:defRPr sz="1200">
                <a:solidFill>
                  <a:srgbClr val="999999"/>
                </a:solidFill>
              </a:defRPr>
            </a:lvl1pPr>
          </a:lstStyle>
          <a:p>
            <a:endParaRPr/>
          </a:p>
        </p:txBody>
      </p:sp>
      <p:sp>
        <p:nvSpPr>
          <p:cNvPr id="46" name="Google Shape;46;p11"/>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white" type="blank">
  <p:cSld name="BLANK">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1619700" y="2111125"/>
            <a:ext cx="5904600" cy="1546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7" name="Google Shape;17;p4"/>
          <p:cNvSpPr txBox="1">
            <a:spLocks noGrp="1"/>
          </p:cNvSpPr>
          <p:nvPr>
            <p:ph type="subTitle" idx="1"/>
          </p:nvPr>
        </p:nvSpPr>
        <p:spPr>
          <a:xfrm>
            <a:off x="1619700" y="3786746"/>
            <a:ext cx="5904600" cy="1046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666666"/>
              </a:buClr>
              <a:buSzPts val="2000"/>
              <a:buFont typeface="Playfair Display"/>
              <a:buNone/>
              <a:defRPr i="1">
                <a:solidFill>
                  <a:srgbClr val="666666"/>
                </a:solidFill>
                <a:highlight>
                  <a:srgbClr val="F3F3F3"/>
                </a:highlight>
                <a:latin typeface="Playfair Display"/>
                <a:ea typeface="Playfair Display"/>
                <a:cs typeface="Playfair Display"/>
                <a:sym typeface="Playfair Display"/>
              </a:defRPr>
            </a:lvl1pPr>
            <a:lvl2pPr lvl="1" algn="ctr">
              <a:lnSpc>
                <a:spcPct val="100000"/>
              </a:lnSpc>
              <a:spcBef>
                <a:spcPts val="0"/>
              </a:spcBef>
              <a:spcAft>
                <a:spcPts val="0"/>
              </a:spcAft>
              <a:buClr>
                <a:srgbClr val="666666"/>
              </a:buClr>
              <a:buSzPts val="3000"/>
              <a:buFont typeface="Playfair Display"/>
              <a:buNone/>
              <a:defRPr sz="3000" i="1">
                <a:solidFill>
                  <a:srgbClr val="666666"/>
                </a:solidFill>
                <a:highlight>
                  <a:srgbClr val="F3F3F3"/>
                </a:highlight>
                <a:latin typeface="Playfair Display"/>
                <a:ea typeface="Playfair Display"/>
                <a:cs typeface="Playfair Display"/>
                <a:sym typeface="Playfair Display"/>
              </a:defRPr>
            </a:lvl2pPr>
            <a:lvl3pPr lvl="2" algn="ctr">
              <a:lnSpc>
                <a:spcPct val="100000"/>
              </a:lnSpc>
              <a:spcBef>
                <a:spcPts val="0"/>
              </a:spcBef>
              <a:spcAft>
                <a:spcPts val="0"/>
              </a:spcAft>
              <a:buClr>
                <a:srgbClr val="666666"/>
              </a:buClr>
              <a:buSzPts val="3000"/>
              <a:buFont typeface="Playfair Display"/>
              <a:buNone/>
              <a:defRPr sz="3000" i="1">
                <a:solidFill>
                  <a:srgbClr val="666666"/>
                </a:solidFill>
                <a:highlight>
                  <a:srgbClr val="F3F3F3"/>
                </a:highlight>
                <a:latin typeface="Playfair Display"/>
                <a:ea typeface="Playfair Display"/>
                <a:cs typeface="Playfair Display"/>
                <a:sym typeface="Playfair Display"/>
              </a:defRPr>
            </a:lvl3pPr>
            <a:lvl4pPr lvl="3" algn="ctr">
              <a:lnSpc>
                <a:spcPct val="100000"/>
              </a:lnSpc>
              <a:spcBef>
                <a:spcPts val="0"/>
              </a:spcBef>
              <a:spcAft>
                <a:spcPts val="0"/>
              </a:spcAft>
              <a:buClr>
                <a:srgbClr val="666666"/>
              </a:buClr>
              <a:buSzPts val="3000"/>
              <a:buFont typeface="Playfair Display"/>
              <a:buNone/>
              <a:defRPr sz="3000" i="1">
                <a:solidFill>
                  <a:srgbClr val="666666"/>
                </a:solidFill>
                <a:highlight>
                  <a:srgbClr val="F3F3F3"/>
                </a:highlight>
                <a:latin typeface="Playfair Display"/>
                <a:ea typeface="Playfair Display"/>
                <a:cs typeface="Playfair Display"/>
                <a:sym typeface="Playfair Display"/>
              </a:defRPr>
            </a:lvl4pPr>
            <a:lvl5pPr lvl="4" algn="ctr">
              <a:lnSpc>
                <a:spcPct val="100000"/>
              </a:lnSpc>
              <a:spcBef>
                <a:spcPts val="0"/>
              </a:spcBef>
              <a:spcAft>
                <a:spcPts val="0"/>
              </a:spcAft>
              <a:buClr>
                <a:srgbClr val="666666"/>
              </a:buClr>
              <a:buSzPts val="3000"/>
              <a:buFont typeface="Playfair Display"/>
              <a:buNone/>
              <a:defRPr sz="3000" i="1">
                <a:solidFill>
                  <a:srgbClr val="666666"/>
                </a:solidFill>
                <a:highlight>
                  <a:srgbClr val="F3F3F3"/>
                </a:highlight>
                <a:latin typeface="Playfair Display"/>
                <a:ea typeface="Playfair Display"/>
                <a:cs typeface="Playfair Display"/>
                <a:sym typeface="Playfair Display"/>
              </a:defRPr>
            </a:lvl5pPr>
            <a:lvl6pPr lvl="5" algn="ctr">
              <a:lnSpc>
                <a:spcPct val="100000"/>
              </a:lnSpc>
              <a:spcBef>
                <a:spcPts val="0"/>
              </a:spcBef>
              <a:spcAft>
                <a:spcPts val="0"/>
              </a:spcAft>
              <a:buClr>
                <a:srgbClr val="666666"/>
              </a:buClr>
              <a:buSzPts val="3000"/>
              <a:buFont typeface="Playfair Display"/>
              <a:buNone/>
              <a:defRPr sz="3000" i="1">
                <a:solidFill>
                  <a:srgbClr val="666666"/>
                </a:solidFill>
                <a:highlight>
                  <a:srgbClr val="F3F3F3"/>
                </a:highlight>
                <a:latin typeface="Playfair Display"/>
                <a:ea typeface="Playfair Display"/>
                <a:cs typeface="Playfair Display"/>
                <a:sym typeface="Playfair Display"/>
              </a:defRPr>
            </a:lvl6pPr>
            <a:lvl7pPr lvl="6" algn="ctr">
              <a:lnSpc>
                <a:spcPct val="100000"/>
              </a:lnSpc>
              <a:spcBef>
                <a:spcPts val="0"/>
              </a:spcBef>
              <a:spcAft>
                <a:spcPts val="0"/>
              </a:spcAft>
              <a:buClr>
                <a:srgbClr val="666666"/>
              </a:buClr>
              <a:buSzPts val="3000"/>
              <a:buFont typeface="Playfair Display"/>
              <a:buNone/>
              <a:defRPr sz="3000" i="1">
                <a:solidFill>
                  <a:srgbClr val="666666"/>
                </a:solidFill>
                <a:highlight>
                  <a:srgbClr val="F3F3F3"/>
                </a:highlight>
                <a:latin typeface="Playfair Display"/>
                <a:ea typeface="Playfair Display"/>
                <a:cs typeface="Playfair Display"/>
                <a:sym typeface="Playfair Display"/>
              </a:defRPr>
            </a:lvl7pPr>
            <a:lvl8pPr lvl="7" algn="ctr">
              <a:lnSpc>
                <a:spcPct val="100000"/>
              </a:lnSpc>
              <a:spcBef>
                <a:spcPts val="0"/>
              </a:spcBef>
              <a:spcAft>
                <a:spcPts val="0"/>
              </a:spcAft>
              <a:buClr>
                <a:srgbClr val="666666"/>
              </a:buClr>
              <a:buSzPts val="3000"/>
              <a:buFont typeface="Playfair Display"/>
              <a:buNone/>
              <a:defRPr sz="3000" i="1">
                <a:solidFill>
                  <a:srgbClr val="666666"/>
                </a:solidFill>
                <a:highlight>
                  <a:srgbClr val="F3F3F3"/>
                </a:highlight>
                <a:latin typeface="Playfair Display"/>
                <a:ea typeface="Playfair Display"/>
                <a:cs typeface="Playfair Display"/>
                <a:sym typeface="Playfair Display"/>
              </a:defRPr>
            </a:lvl8pPr>
            <a:lvl9pPr lvl="8" algn="ctr">
              <a:lnSpc>
                <a:spcPct val="100000"/>
              </a:lnSpc>
              <a:spcBef>
                <a:spcPts val="0"/>
              </a:spcBef>
              <a:spcAft>
                <a:spcPts val="0"/>
              </a:spcAft>
              <a:buClr>
                <a:srgbClr val="666666"/>
              </a:buClr>
              <a:buSzPts val="3000"/>
              <a:buFont typeface="Playfair Display"/>
              <a:buNone/>
              <a:defRPr sz="3000" i="1">
                <a:solidFill>
                  <a:srgbClr val="666666"/>
                </a:solidFill>
                <a:highlight>
                  <a:srgbClr val="F3F3F3"/>
                </a:highlight>
                <a:latin typeface="Playfair Display"/>
                <a:ea typeface="Playfair Display"/>
                <a:cs typeface="Playfair Display"/>
                <a:sym typeface="Playfair Display"/>
              </a:defRPr>
            </a:lvl9pPr>
          </a:lstStyle>
          <a:p>
            <a:endParaRPr/>
          </a:p>
        </p:txBody>
      </p:sp>
      <p:sp>
        <p:nvSpPr>
          <p:cNvPr id="18" name="Google Shape;18;p4"/>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a:highlight>
                  <a:srgbClr val="F3F3F3"/>
                </a:highlight>
              </a:defRPr>
            </a:lvl1pPr>
            <a:lvl2pPr lvl="1" algn="ctr">
              <a:lnSpc>
                <a:spcPct val="100000"/>
              </a:lnSpc>
              <a:spcBef>
                <a:spcPts val="0"/>
              </a:spcBef>
              <a:spcAft>
                <a:spcPts val="0"/>
              </a:spcAft>
              <a:buSzPts val="1600"/>
              <a:buNone/>
              <a:defRPr/>
            </a:lvl2pPr>
            <a:lvl3pPr lvl="2" algn="ctr">
              <a:lnSpc>
                <a:spcPct val="100000"/>
              </a:lnSpc>
              <a:spcBef>
                <a:spcPts val="0"/>
              </a:spcBef>
              <a:spcAft>
                <a:spcPts val="0"/>
              </a:spcAft>
              <a:buSzPts val="1600"/>
              <a:buNone/>
              <a:defRPr/>
            </a:lvl3pPr>
            <a:lvl4pPr lvl="3" algn="ctr">
              <a:lnSpc>
                <a:spcPct val="100000"/>
              </a:lnSpc>
              <a:spcBef>
                <a:spcPts val="0"/>
              </a:spcBef>
              <a:spcAft>
                <a:spcPts val="0"/>
              </a:spcAft>
              <a:buSzPts val="1600"/>
              <a:buNone/>
              <a:defRPr/>
            </a:lvl4pPr>
            <a:lvl5pPr lvl="4" algn="ctr">
              <a:lnSpc>
                <a:spcPct val="100000"/>
              </a:lnSpc>
              <a:spcBef>
                <a:spcPts val="0"/>
              </a:spcBef>
              <a:spcAft>
                <a:spcPts val="0"/>
              </a:spcAft>
              <a:buSzPts val="1600"/>
              <a:buNone/>
              <a:defRPr/>
            </a:lvl5pPr>
            <a:lvl6pPr lvl="5" algn="ctr">
              <a:lnSpc>
                <a:spcPct val="100000"/>
              </a:lnSpc>
              <a:spcBef>
                <a:spcPts val="0"/>
              </a:spcBef>
              <a:spcAft>
                <a:spcPts val="0"/>
              </a:spcAft>
              <a:buSzPts val="1600"/>
              <a:buNone/>
              <a:defRPr/>
            </a:lvl6pPr>
            <a:lvl7pPr lvl="6" algn="ctr">
              <a:lnSpc>
                <a:spcPct val="100000"/>
              </a:lnSpc>
              <a:spcBef>
                <a:spcPts val="0"/>
              </a:spcBef>
              <a:spcAft>
                <a:spcPts val="0"/>
              </a:spcAft>
              <a:buSzPts val="1600"/>
              <a:buNone/>
              <a:defRPr/>
            </a:lvl7pPr>
            <a:lvl8pPr lvl="7" algn="ctr">
              <a:lnSpc>
                <a:spcPct val="100000"/>
              </a:lnSpc>
              <a:spcBef>
                <a:spcPts val="0"/>
              </a:spcBef>
              <a:spcAft>
                <a:spcPts val="0"/>
              </a:spcAft>
              <a:buSzPts val="1600"/>
              <a:buNone/>
              <a:defRPr/>
            </a:lvl8pPr>
            <a:lvl9pPr lvl="8" algn="ctr">
              <a:lnSpc>
                <a:spcPct val="100000"/>
              </a:lnSpc>
              <a:spcBef>
                <a:spcPts val="0"/>
              </a:spcBef>
              <a:spcAft>
                <a:spcPts val="0"/>
              </a:spcAft>
              <a:buSzPts val="1600"/>
              <a:buNone/>
              <a:defRPr/>
            </a:lvl9pPr>
          </a:lstStyle>
          <a:p>
            <a:endParaRPr/>
          </a:p>
        </p:txBody>
      </p:sp>
      <p:sp>
        <p:nvSpPr>
          <p:cNvPr id="21" name="Google Shape;21;p5"/>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lvl1pPr marL="457200" lvl="0" indent="-355600" algn="l">
              <a:lnSpc>
                <a:spcPct val="100000"/>
              </a:lnSpc>
              <a:spcBef>
                <a:spcPts val="600"/>
              </a:spcBef>
              <a:spcAft>
                <a:spcPts val="0"/>
              </a:spcAft>
              <a:buSzPts val="2000"/>
              <a:buChar char="▣"/>
              <a:defRPr/>
            </a:lvl1pPr>
            <a:lvl2pPr marL="914400" lvl="1" indent="-355600" algn="l">
              <a:lnSpc>
                <a:spcPct val="100000"/>
              </a:lnSpc>
              <a:spcBef>
                <a:spcPts val="0"/>
              </a:spcBef>
              <a:spcAft>
                <a:spcPts val="0"/>
              </a:spcAft>
              <a:buSzPts val="2000"/>
              <a:buChar char="○"/>
              <a:defRPr/>
            </a:lvl2pPr>
            <a:lvl3pPr marL="1371600" lvl="2" indent="-355600" algn="l">
              <a:lnSpc>
                <a:spcPct val="100000"/>
              </a:lnSpc>
              <a:spcBef>
                <a:spcPts val="0"/>
              </a:spcBef>
              <a:spcAft>
                <a:spcPts val="0"/>
              </a:spcAft>
              <a:buSzPts val="2000"/>
              <a:buChar char="■"/>
              <a:defRPr/>
            </a:lvl3pPr>
            <a:lvl4pPr marL="1828800" lvl="3" indent="-355600" algn="l">
              <a:lnSpc>
                <a:spcPct val="100000"/>
              </a:lnSpc>
              <a:spcBef>
                <a:spcPts val="0"/>
              </a:spcBef>
              <a:spcAft>
                <a:spcPts val="0"/>
              </a:spcAft>
              <a:buSzPts val="2000"/>
              <a:buChar char="●"/>
              <a:defRPr/>
            </a:lvl4pPr>
            <a:lvl5pPr marL="2286000" lvl="4" indent="-355600" algn="l">
              <a:lnSpc>
                <a:spcPct val="100000"/>
              </a:lnSpc>
              <a:spcBef>
                <a:spcPts val="0"/>
              </a:spcBef>
              <a:spcAft>
                <a:spcPts val="0"/>
              </a:spcAft>
              <a:buSzPts val="2000"/>
              <a:buChar char="○"/>
              <a:defRPr/>
            </a:lvl5pPr>
            <a:lvl6pPr marL="2743200" lvl="5" indent="-355600" algn="l">
              <a:lnSpc>
                <a:spcPct val="100000"/>
              </a:lnSpc>
              <a:spcBef>
                <a:spcPts val="0"/>
              </a:spcBef>
              <a:spcAft>
                <a:spcPts val="0"/>
              </a:spcAft>
              <a:buSzPts val="2000"/>
              <a:buChar char="■"/>
              <a:defRPr/>
            </a:lvl6pPr>
            <a:lvl7pPr marL="3200400" lvl="6" indent="-355600" algn="l">
              <a:lnSpc>
                <a:spcPct val="100000"/>
              </a:lnSpc>
              <a:spcBef>
                <a:spcPts val="0"/>
              </a:spcBef>
              <a:spcAft>
                <a:spcPts val="0"/>
              </a:spcAft>
              <a:buSzPts val="2000"/>
              <a:buChar char="●"/>
              <a:defRPr/>
            </a:lvl7pPr>
            <a:lvl8pPr marL="3657600" lvl="7" indent="-355600" algn="l">
              <a:lnSpc>
                <a:spcPct val="100000"/>
              </a:lnSpc>
              <a:spcBef>
                <a:spcPts val="0"/>
              </a:spcBef>
              <a:spcAft>
                <a:spcPts val="0"/>
              </a:spcAft>
              <a:buSzPts val="2000"/>
              <a:buChar char="○"/>
              <a:defRPr/>
            </a:lvl8pPr>
            <a:lvl9pPr marL="4114800" lvl="8" indent="-355600" algn="l">
              <a:lnSpc>
                <a:spcPct val="100000"/>
              </a:lnSpc>
              <a:spcBef>
                <a:spcPts val="0"/>
              </a:spcBef>
              <a:spcAft>
                <a:spcPts val="0"/>
              </a:spcAft>
              <a:buSzPts val="2000"/>
              <a:buChar char="■"/>
              <a:defRPr/>
            </a:lvl9pPr>
          </a:lstStyle>
          <a:p>
            <a:endParaRPr/>
          </a:p>
        </p:txBody>
      </p:sp>
      <p:sp>
        <p:nvSpPr>
          <p:cNvPr id="22" name="Google Shape;22;p5"/>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3"/>
        <p:cNvGrpSpPr/>
        <p:nvPr/>
      </p:nvGrpSpPr>
      <p:grpSpPr>
        <a:xfrm>
          <a:off x="0" y="0"/>
          <a:ext cx="0" cy="0"/>
          <a:chOff x="0" y="0"/>
          <a:chExt cx="0" cy="0"/>
        </a:xfrm>
      </p:grpSpPr>
      <p:sp>
        <p:nvSpPr>
          <p:cNvPr id="24" name="Google Shape;24;p6"/>
          <p:cNvSpPr/>
          <p:nvPr/>
        </p:nvSpPr>
        <p:spPr>
          <a:xfrm>
            <a:off x="4136250" y="1903975"/>
            <a:ext cx="871500" cy="871500"/>
          </a:xfrm>
          <a:prstGeom prst="ellipse">
            <a:avLst/>
          </a:prstGeom>
          <a:solidFill>
            <a:srgbClr val="EFEFE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6"/>
          <p:cNvSpPr txBox="1">
            <a:spLocks noGrp="1"/>
          </p:cNvSpPr>
          <p:nvPr>
            <p:ph type="body" idx="1"/>
          </p:nvPr>
        </p:nvSpPr>
        <p:spPr>
          <a:xfrm>
            <a:off x="1659150" y="2882400"/>
            <a:ext cx="5825700" cy="1093200"/>
          </a:xfrm>
          <a:prstGeom prst="rect">
            <a:avLst/>
          </a:prstGeom>
          <a:noFill/>
          <a:ln>
            <a:noFill/>
          </a:ln>
        </p:spPr>
        <p:txBody>
          <a:bodyPr spcFirstLastPara="1" wrap="square" lIns="91425" tIns="91425" rIns="91425" bIns="91425" anchor="t" anchorCtr="0">
            <a:noAutofit/>
          </a:bodyPr>
          <a:lstStyle>
            <a:lvl1pPr marL="457200" lvl="0" indent="-355600" algn="ctr">
              <a:lnSpc>
                <a:spcPct val="100000"/>
              </a:lnSpc>
              <a:spcBef>
                <a:spcPts val="600"/>
              </a:spcBef>
              <a:spcAft>
                <a:spcPts val="0"/>
              </a:spcAft>
              <a:buSzPts val="2000"/>
              <a:buChar char="▣"/>
              <a:defRPr i="1"/>
            </a:lvl1pPr>
            <a:lvl2pPr marL="914400" lvl="1" indent="-355600" algn="ctr">
              <a:lnSpc>
                <a:spcPct val="100000"/>
              </a:lnSpc>
              <a:spcBef>
                <a:spcPts val="0"/>
              </a:spcBef>
              <a:spcAft>
                <a:spcPts val="0"/>
              </a:spcAft>
              <a:buSzPts val="2000"/>
              <a:buChar char="○"/>
              <a:defRPr i="1"/>
            </a:lvl2pPr>
            <a:lvl3pPr marL="1371600" lvl="2" indent="-355600" algn="ctr">
              <a:lnSpc>
                <a:spcPct val="100000"/>
              </a:lnSpc>
              <a:spcBef>
                <a:spcPts val="0"/>
              </a:spcBef>
              <a:spcAft>
                <a:spcPts val="0"/>
              </a:spcAft>
              <a:buSzPts val="2000"/>
              <a:buChar char="■"/>
              <a:defRPr i="1"/>
            </a:lvl3pPr>
            <a:lvl4pPr marL="1828800" lvl="3" indent="-355600" algn="ctr">
              <a:lnSpc>
                <a:spcPct val="100000"/>
              </a:lnSpc>
              <a:spcBef>
                <a:spcPts val="0"/>
              </a:spcBef>
              <a:spcAft>
                <a:spcPts val="0"/>
              </a:spcAft>
              <a:buSzPts val="2000"/>
              <a:buChar char="●"/>
              <a:defRPr i="1"/>
            </a:lvl4pPr>
            <a:lvl5pPr marL="2286000" lvl="4" indent="-355600" algn="ctr">
              <a:lnSpc>
                <a:spcPct val="100000"/>
              </a:lnSpc>
              <a:spcBef>
                <a:spcPts val="0"/>
              </a:spcBef>
              <a:spcAft>
                <a:spcPts val="0"/>
              </a:spcAft>
              <a:buSzPts val="2000"/>
              <a:buChar char="○"/>
              <a:defRPr i="1"/>
            </a:lvl5pPr>
            <a:lvl6pPr marL="2743200" lvl="5" indent="-355600" algn="ctr">
              <a:lnSpc>
                <a:spcPct val="100000"/>
              </a:lnSpc>
              <a:spcBef>
                <a:spcPts val="0"/>
              </a:spcBef>
              <a:spcAft>
                <a:spcPts val="0"/>
              </a:spcAft>
              <a:buSzPts val="2000"/>
              <a:buChar char="■"/>
              <a:defRPr i="1"/>
            </a:lvl6pPr>
            <a:lvl7pPr marL="3200400" lvl="6" indent="-355600" algn="ctr">
              <a:lnSpc>
                <a:spcPct val="100000"/>
              </a:lnSpc>
              <a:spcBef>
                <a:spcPts val="0"/>
              </a:spcBef>
              <a:spcAft>
                <a:spcPts val="0"/>
              </a:spcAft>
              <a:buSzPts val="2000"/>
              <a:buChar char="●"/>
              <a:defRPr i="1"/>
            </a:lvl7pPr>
            <a:lvl8pPr marL="3657600" lvl="7" indent="-355600" algn="ctr">
              <a:lnSpc>
                <a:spcPct val="100000"/>
              </a:lnSpc>
              <a:spcBef>
                <a:spcPts val="0"/>
              </a:spcBef>
              <a:spcAft>
                <a:spcPts val="0"/>
              </a:spcAft>
              <a:buSzPts val="2000"/>
              <a:buChar char="○"/>
              <a:defRPr i="1"/>
            </a:lvl8pPr>
            <a:lvl9pPr marL="4114800" lvl="8" indent="-355600" algn="ctr">
              <a:lnSpc>
                <a:spcPct val="100000"/>
              </a:lnSpc>
              <a:spcBef>
                <a:spcPts val="0"/>
              </a:spcBef>
              <a:spcAft>
                <a:spcPts val="0"/>
              </a:spcAft>
              <a:buSzPts val="2000"/>
              <a:buChar char="■"/>
              <a:defRPr i="1"/>
            </a:lvl9pPr>
          </a:lstStyle>
          <a:p>
            <a:endParaRPr/>
          </a:p>
        </p:txBody>
      </p:sp>
      <p:sp>
        <p:nvSpPr>
          <p:cNvPr id="26" name="Google Shape;26;p6"/>
          <p:cNvSpPr txBox="1"/>
          <p:nvPr/>
        </p:nvSpPr>
        <p:spPr>
          <a:xfrm>
            <a:off x="3593400" y="1957500"/>
            <a:ext cx="1957200" cy="717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6000"/>
              <a:buFont typeface="Arial"/>
              <a:buNone/>
            </a:pPr>
            <a:r>
              <a:rPr lang="en" sz="6000" b="0" i="0" u="none" strike="noStrike" cap="none">
                <a:solidFill>
                  <a:srgbClr val="B7B7B7"/>
                </a:solidFill>
                <a:latin typeface="Playfair Display"/>
                <a:ea typeface="Playfair Display"/>
                <a:cs typeface="Playfair Display"/>
                <a:sym typeface="Playfair Display"/>
              </a:rPr>
              <a:t>“</a:t>
            </a:r>
            <a:endParaRPr sz="6000" b="0" i="0" u="none" strike="noStrike" cap="none">
              <a:solidFill>
                <a:srgbClr val="B7B7B7"/>
              </a:solidFill>
              <a:latin typeface="Playfair Display"/>
              <a:ea typeface="Playfair Display"/>
              <a:cs typeface="Playfair Display"/>
              <a:sym typeface="Playfair Display"/>
            </a:endParaRPr>
          </a:p>
        </p:txBody>
      </p:sp>
      <p:sp>
        <p:nvSpPr>
          <p:cNvPr id="27" name="Google Shape;27;p6"/>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black">
  <p:cSld name="BLANK_1">
    <p:bg>
      <p:bgPr>
        <a:solidFill>
          <a:srgbClr val="000000"/>
        </a:solidFill>
        <a:effectLst/>
      </p:bgPr>
    </p:bg>
    <p:spTree>
      <p:nvGrpSpPr>
        <p:cNvPr id="1" name="Shape 28"/>
        <p:cNvGrpSpPr/>
        <p:nvPr/>
      </p:nvGrpSpPr>
      <p:grpSpPr>
        <a:xfrm>
          <a:off x="0" y="0"/>
          <a:ext cx="0" cy="0"/>
          <a:chOff x="0" y="0"/>
          <a:chExt cx="0" cy="0"/>
        </a:xfrm>
      </p:grpSpPr>
      <p:sp>
        <p:nvSpPr>
          <p:cNvPr id="29" name="Google Shape;29;p7"/>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a:highlight>
                  <a:srgbClr val="F3F3F3"/>
                </a:highlight>
              </a:defRPr>
            </a:lvl1pPr>
            <a:lvl2pPr lvl="1" algn="ctr">
              <a:lnSpc>
                <a:spcPct val="100000"/>
              </a:lnSpc>
              <a:spcBef>
                <a:spcPts val="0"/>
              </a:spcBef>
              <a:spcAft>
                <a:spcPts val="0"/>
              </a:spcAft>
              <a:buSzPts val="1600"/>
              <a:buNone/>
              <a:defRPr/>
            </a:lvl2pPr>
            <a:lvl3pPr lvl="2" algn="ctr">
              <a:lnSpc>
                <a:spcPct val="100000"/>
              </a:lnSpc>
              <a:spcBef>
                <a:spcPts val="0"/>
              </a:spcBef>
              <a:spcAft>
                <a:spcPts val="0"/>
              </a:spcAft>
              <a:buSzPts val="1600"/>
              <a:buNone/>
              <a:defRPr/>
            </a:lvl3pPr>
            <a:lvl4pPr lvl="3" algn="ctr">
              <a:lnSpc>
                <a:spcPct val="100000"/>
              </a:lnSpc>
              <a:spcBef>
                <a:spcPts val="0"/>
              </a:spcBef>
              <a:spcAft>
                <a:spcPts val="0"/>
              </a:spcAft>
              <a:buSzPts val="1600"/>
              <a:buNone/>
              <a:defRPr/>
            </a:lvl4pPr>
            <a:lvl5pPr lvl="4" algn="ctr">
              <a:lnSpc>
                <a:spcPct val="100000"/>
              </a:lnSpc>
              <a:spcBef>
                <a:spcPts val="0"/>
              </a:spcBef>
              <a:spcAft>
                <a:spcPts val="0"/>
              </a:spcAft>
              <a:buSzPts val="1600"/>
              <a:buNone/>
              <a:defRPr/>
            </a:lvl5pPr>
            <a:lvl6pPr lvl="5" algn="ctr">
              <a:lnSpc>
                <a:spcPct val="100000"/>
              </a:lnSpc>
              <a:spcBef>
                <a:spcPts val="0"/>
              </a:spcBef>
              <a:spcAft>
                <a:spcPts val="0"/>
              </a:spcAft>
              <a:buSzPts val="1600"/>
              <a:buNone/>
              <a:defRPr/>
            </a:lvl6pPr>
            <a:lvl7pPr lvl="6" algn="ctr">
              <a:lnSpc>
                <a:spcPct val="100000"/>
              </a:lnSpc>
              <a:spcBef>
                <a:spcPts val="0"/>
              </a:spcBef>
              <a:spcAft>
                <a:spcPts val="0"/>
              </a:spcAft>
              <a:buSzPts val="1600"/>
              <a:buNone/>
              <a:defRPr/>
            </a:lvl7pPr>
            <a:lvl8pPr lvl="7" algn="ctr">
              <a:lnSpc>
                <a:spcPct val="100000"/>
              </a:lnSpc>
              <a:spcBef>
                <a:spcPts val="0"/>
              </a:spcBef>
              <a:spcAft>
                <a:spcPts val="0"/>
              </a:spcAft>
              <a:buSzPts val="1600"/>
              <a:buNone/>
              <a:defRPr/>
            </a:lvl8pPr>
            <a:lvl9pPr lvl="8" algn="ctr">
              <a:lnSpc>
                <a:spcPct val="100000"/>
              </a:lnSpc>
              <a:spcBef>
                <a:spcPts val="0"/>
              </a:spcBef>
              <a:spcAft>
                <a:spcPts val="0"/>
              </a:spcAft>
              <a:buSzPts val="1600"/>
              <a:buNone/>
              <a:defRPr/>
            </a:lvl9pPr>
          </a:lstStyle>
          <a:p>
            <a:endParaRPr/>
          </a:p>
        </p:txBody>
      </p:sp>
      <p:sp>
        <p:nvSpPr>
          <p:cNvPr id="32" name="Google Shape;32;p8"/>
          <p:cNvSpPr txBox="1">
            <a:spLocks noGrp="1"/>
          </p:cNvSpPr>
          <p:nvPr>
            <p:ph type="body" idx="1"/>
          </p:nvPr>
        </p:nvSpPr>
        <p:spPr>
          <a:xfrm>
            <a:off x="970212" y="1600200"/>
            <a:ext cx="3496500" cy="3927600"/>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ts val="600"/>
              </a:spcBef>
              <a:spcAft>
                <a:spcPts val="0"/>
              </a:spcAft>
              <a:buSzPts val="1800"/>
              <a:buChar char="▣"/>
              <a:defRPr sz="1800"/>
            </a:lvl1pPr>
            <a:lvl2pPr marL="914400" lvl="1" indent="-342900" algn="l">
              <a:lnSpc>
                <a:spcPct val="100000"/>
              </a:lnSpc>
              <a:spcBef>
                <a:spcPts val="0"/>
              </a:spcBef>
              <a:spcAft>
                <a:spcPts val="0"/>
              </a:spcAft>
              <a:buSzPts val="1800"/>
              <a:buChar char="○"/>
              <a:defRPr sz="1800"/>
            </a:lvl2pPr>
            <a:lvl3pPr marL="1371600" lvl="2" indent="-342900" algn="l">
              <a:lnSpc>
                <a:spcPct val="100000"/>
              </a:lnSpc>
              <a:spcBef>
                <a:spcPts val="0"/>
              </a:spcBef>
              <a:spcAft>
                <a:spcPts val="0"/>
              </a:spcAft>
              <a:buSzPts val="1800"/>
              <a:buChar char="■"/>
              <a:defRPr sz="1800"/>
            </a:lvl3pPr>
            <a:lvl4pPr marL="1828800" lvl="3" indent="-342900" algn="l">
              <a:lnSpc>
                <a:spcPct val="100000"/>
              </a:lnSpc>
              <a:spcBef>
                <a:spcPts val="0"/>
              </a:spcBef>
              <a:spcAft>
                <a:spcPts val="0"/>
              </a:spcAft>
              <a:buSzPts val="1800"/>
              <a:buChar char="●"/>
              <a:defRPr sz="1800"/>
            </a:lvl4pPr>
            <a:lvl5pPr marL="2286000" lvl="4" indent="-342900" algn="l">
              <a:lnSpc>
                <a:spcPct val="100000"/>
              </a:lnSpc>
              <a:spcBef>
                <a:spcPts val="0"/>
              </a:spcBef>
              <a:spcAft>
                <a:spcPts val="0"/>
              </a:spcAft>
              <a:buSzPts val="1800"/>
              <a:buChar char="○"/>
              <a:defRPr sz="1800"/>
            </a:lvl5pPr>
            <a:lvl6pPr marL="2743200" lvl="5" indent="-342900" algn="l">
              <a:lnSpc>
                <a:spcPct val="100000"/>
              </a:lnSpc>
              <a:spcBef>
                <a:spcPts val="0"/>
              </a:spcBef>
              <a:spcAft>
                <a:spcPts val="0"/>
              </a:spcAft>
              <a:buSzPts val="1800"/>
              <a:buChar char="■"/>
              <a:defRPr sz="1800"/>
            </a:lvl6pPr>
            <a:lvl7pPr marL="3200400" lvl="6" indent="-342900" algn="l">
              <a:lnSpc>
                <a:spcPct val="100000"/>
              </a:lnSpc>
              <a:spcBef>
                <a:spcPts val="0"/>
              </a:spcBef>
              <a:spcAft>
                <a:spcPts val="0"/>
              </a:spcAft>
              <a:buSzPts val="1800"/>
              <a:buChar char="●"/>
              <a:defRPr sz="1800"/>
            </a:lvl7pPr>
            <a:lvl8pPr marL="3657600" lvl="7" indent="-342900" algn="l">
              <a:lnSpc>
                <a:spcPct val="100000"/>
              </a:lnSpc>
              <a:spcBef>
                <a:spcPts val="0"/>
              </a:spcBef>
              <a:spcAft>
                <a:spcPts val="0"/>
              </a:spcAft>
              <a:buSzPts val="1800"/>
              <a:buChar char="○"/>
              <a:defRPr sz="1800"/>
            </a:lvl8pPr>
            <a:lvl9pPr marL="4114800" lvl="8" indent="-342900" algn="l">
              <a:lnSpc>
                <a:spcPct val="100000"/>
              </a:lnSpc>
              <a:spcBef>
                <a:spcPts val="0"/>
              </a:spcBef>
              <a:spcAft>
                <a:spcPts val="0"/>
              </a:spcAft>
              <a:buSzPts val="1800"/>
              <a:buChar char="■"/>
              <a:defRPr sz="1800"/>
            </a:lvl9pPr>
          </a:lstStyle>
          <a:p>
            <a:endParaRPr/>
          </a:p>
        </p:txBody>
      </p:sp>
      <p:sp>
        <p:nvSpPr>
          <p:cNvPr id="33" name="Google Shape;33;p8"/>
          <p:cNvSpPr txBox="1">
            <a:spLocks noGrp="1"/>
          </p:cNvSpPr>
          <p:nvPr>
            <p:ph type="body" idx="2"/>
          </p:nvPr>
        </p:nvSpPr>
        <p:spPr>
          <a:xfrm>
            <a:off x="4677288" y="1600200"/>
            <a:ext cx="3496500" cy="3927600"/>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ts val="600"/>
              </a:spcBef>
              <a:spcAft>
                <a:spcPts val="0"/>
              </a:spcAft>
              <a:buSzPts val="1800"/>
              <a:buChar char="▣"/>
              <a:defRPr sz="1800"/>
            </a:lvl1pPr>
            <a:lvl2pPr marL="914400" lvl="1" indent="-342900" algn="l">
              <a:lnSpc>
                <a:spcPct val="100000"/>
              </a:lnSpc>
              <a:spcBef>
                <a:spcPts val="0"/>
              </a:spcBef>
              <a:spcAft>
                <a:spcPts val="0"/>
              </a:spcAft>
              <a:buSzPts val="1800"/>
              <a:buChar char="○"/>
              <a:defRPr sz="1800"/>
            </a:lvl2pPr>
            <a:lvl3pPr marL="1371600" lvl="2" indent="-342900" algn="l">
              <a:lnSpc>
                <a:spcPct val="100000"/>
              </a:lnSpc>
              <a:spcBef>
                <a:spcPts val="0"/>
              </a:spcBef>
              <a:spcAft>
                <a:spcPts val="0"/>
              </a:spcAft>
              <a:buSzPts val="1800"/>
              <a:buChar char="■"/>
              <a:defRPr sz="1800"/>
            </a:lvl3pPr>
            <a:lvl4pPr marL="1828800" lvl="3" indent="-342900" algn="l">
              <a:lnSpc>
                <a:spcPct val="100000"/>
              </a:lnSpc>
              <a:spcBef>
                <a:spcPts val="0"/>
              </a:spcBef>
              <a:spcAft>
                <a:spcPts val="0"/>
              </a:spcAft>
              <a:buSzPts val="1800"/>
              <a:buChar char="●"/>
              <a:defRPr sz="1800"/>
            </a:lvl4pPr>
            <a:lvl5pPr marL="2286000" lvl="4" indent="-342900" algn="l">
              <a:lnSpc>
                <a:spcPct val="100000"/>
              </a:lnSpc>
              <a:spcBef>
                <a:spcPts val="0"/>
              </a:spcBef>
              <a:spcAft>
                <a:spcPts val="0"/>
              </a:spcAft>
              <a:buSzPts val="1800"/>
              <a:buChar char="○"/>
              <a:defRPr sz="1800"/>
            </a:lvl5pPr>
            <a:lvl6pPr marL="2743200" lvl="5" indent="-342900" algn="l">
              <a:lnSpc>
                <a:spcPct val="100000"/>
              </a:lnSpc>
              <a:spcBef>
                <a:spcPts val="0"/>
              </a:spcBef>
              <a:spcAft>
                <a:spcPts val="0"/>
              </a:spcAft>
              <a:buSzPts val="1800"/>
              <a:buChar char="■"/>
              <a:defRPr sz="1800"/>
            </a:lvl6pPr>
            <a:lvl7pPr marL="3200400" lvl="6" indent="-342900" algn="l">
              <a:lnSpc>
                <a:spcPct val="100000"/>
              </a:lnSpc>
              <a:spcBef>
                <a:spcPts val="0"/>
              </a:spcBef>
              <a:spcAft>
                <a:spcPts val="0"/>
              </a:spcAft>
              <a:buSzPts val="1800"/>
              <a:buChar char="●"/>
              <a:defRPr sz="1800"/>
            </a:lvl7pPr>
            <a:lvl8pPr marL="3657600" lvl="7" indent="-342900" algn="l">
              <a:lnSpc>
                <a:spcPct val="100000"/>
              </a:lnSpc>
              <a:spcBef>
                <a:spcPts val="0"/>
              </a:spcBef>
              <a:spcAft>
                <a:spcPts val="0"/>
              </a:spcAft>
              <a:buSzPts val="1800"/>
              <a:buChar char="○"/>
              <a:defRPr sz="1800"/>
            </a:lvl8pPr>
            <a:lvl9pPr marL="4114800" lvl="8" indent="-342900" algn="l">
              <a:lnSpc>
                <a:spcPct val="100000"/>
              </a:lnSpc>
              <a:spcBef>
                <a:spcPts val="0"/>
              </a:spcBef>
              <a:spcAft>
                <a:spcPts val="0"/>
              </a:spcAft>
              <a:buSzPts val="1800"/>
              <a:buChar char="■"/>
              <a:defRPr sz="1800"/>
            </a:lvl9pPr>
          </a:lstStyle>
          <a:p>
            <a:endParaRPr/>
          </a:p>
        </p:txBody>
      </p:sp>
      <p:sp>
        <p:nvSpPr>
          <p:cNvPr id="34" name="Google Shape;34;p8"/>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a:highlight>
                  <a:srgbClr val="F3F3F3"/>
                </a:highlight>
              </a:defRPr>
            </a:lvl1pPr>
            <a:lvl2pPr lvl="1" algn="ctr">
              <a:lnSpc>
                <a:spcPct val="100000"/>
              </a:lnSpc>
              <a:spcBef>
                <a:spcPts val="0"/>
              </a:spcBef>
              <a:spcAft>
                <a:spcPts val="0"/>
              </a:spcAft>
              <a:buSzPts val="1600"/>
              <a:buNone/>
              <a:defRPr/>
            </a:lvl2pPr>
            <a:lvl3pPr lvl="2" algn="ctr">
              <a:lnSpc>
                <a:spcPct val="100000"/>
              </a:lnSpc>
              <a:spcBef>
                <a:spcPts val="0"/>
              </a:spcBef>
              <a:spcAft>
                <a:spcPts val="0"/>
              </a:spcAft>
              <a:buSzPts val="1600"/>
              <a:buNone/>
              <a:defRPr/>
            </a:lvl3pPr>
            <a:lvl4pPr lvl="3" algn="ctr">
              <a:lnSpc>
                <a:spcPct val="100000"/>
              </a:lnSpc>
              <a:spcBef>
                <a:spcPts val="0"/>
              </a:spcBef>
              <a:spcAft>
                <a:spcPts val="0"/>
              </a:spcAft>
              <a:buSzPts val="1600"/>
              <a:buNone/>
              <a:defRPr/>
            </a:lvl4pPr>
            <a:lvl5pPr lvl="4" algn="ctr">
              <a:lnSpc>
                <a:spcPct val="100000"/>
              </a:lnSpc>
              <a:spcBef>
                <a:spcPts val="0"/>
              </a:spcBef>
              <a:spcAft>
                <a:spcPts val="0"/>
              </a:spcAft>
              <a:buSzPts val="1600"/>
              <a:buNone/>
              <a:defRPr/>
            </a:lvl5pPr>
            <a:lvl6pPr lvl="5" algn="ctr">
              <a:lnSpc>
                <a:spcPct val="100000"/>
              </a:lnSpc>
              <a:spcBef>
                <a:spcPts val="0"/>
              </a:spcBef>
              <a:spcAft>
                <a:spcPts val="0"/>
              </a:spcAft>
              <a:buSzPts val="1600"/>
              <a:buNone/>
              <a:defRPr/>
            </a:lvl6pPr>
            <a:lvl7pPr lvl="6" algn="ctr">
              <a:lnSpc>
                <a:spcPct val="100000"/>
              </a:lnSpc>
              <a:spcBef>
                <a:spcPts val="0"/>
              </a:spcBef>
              <a:spcAft>
                <a:spcPts val="0"/>
              </a:spcAft>
              <a:buSzPts val="1600"/>
              <a:buNone/>
              <a:defRPr/>
            </a:lvl7pPr>
            <a:lvl8pPr lvl="7" algn="ctr">
              <a:lnSpc>
                <a:spcPct val="100000"/>
              </a:lnSpc>
              <a:spcBef>
                <a:spcPts val="0"/>
              </a:spcBef>
              <a:spcAft>
                <a:spcPts val="0"/>
              </a:spcAft>
              <a:buSzPts val="1600"/>
              <a:buNone/>
              <a:defRPr/>
            </a:lvl8pPr>
            <a:lvl9pPr lvl="8" algn="ctr">
              <a:lnSpc>
                <a:spcPct val="100000"/>
              </a:lnSpc>
              <a:spcBef>
                <a:spcPts val="0"/>
              </a:spcBef>
              <a:spcAft>
                <a:spcPts val="0"/>
              </a:spcAft>
              <a:buSzPts val="1600"/>
              <a:buNone/>
              <a:defRPr/>
            </a:lvl9pPr>
          </a:lstStyle>
          <a:p>
            <a:endParaRPr/>
          </a:p>
        </p:txBody>
      </p:sp>
      <p:sp>
        <p:nvSpPr>
          <p:cNvPr id="37" name="Google Shape;37;p9"/>
          <p:cNvSpPr txBox="1">
            <a:spLocks noGrp="1"/>
          </p:cNvSpPr>
          <p:nvPr>
            <p:ph type="body" idx="1"/>
          </p:nvPr>
        </p:nvSpPr>
        <p:spPr>
          <a:xfrm>
            <a:off x="738590" y="1600200"/>
            <a:ext cx="2471100" cy="42333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ts val="600"/>
              </a:spcBef>
              <a:spcAft>
                <a:spcPts val="0"/>
              </a:spcAft>
              <a:buSzPts val="1600"/>
              <a:buChar char="▣"/>
              <a:defRPr sz="1600"/>
            </a:lvl1pPr>
            <a:lvl2pPr marL="914400" lvl="1" indent="-330200" algn="l">
              <a:lnSpc>
                <a:spcPct val="100000"/>
              </a:lnSpc>
              <a:spcBef>
                <a:spcPts val="0"/>
              </a:spcBef>
              <a:spcAft>
                <a:spcPts val="0"/>
              </a:spcAft>
              <a:buSzPts val="1600"/>
              <a:buChar char="○"/>
              <a:defRPr sz="1600"/>
            </a:lvl2pPr>
            <a:lvl3pPr marL="1371600" lvl="2" indent="-330200" algn="l">
              <a:lnSpc>
                <a:spcPct val="100000"/>
              </a:lnSpc>
              <a:spcBef>
                <a:spcPts val="0"/>
              </a:spcBef>
              <a:spcAft>
                <a:spcPts val="0"/>
              </a:spcAft>
              <a:buSzPts val="1600"/>
              <a:buChar char="■"/>
              <a:defRPr sz="1600"/>
            </a:lvl3pPr>
            <a:lvl4pPr marL="1828800" lvl="3" indent="-330200" algn="l">
              <a:lnSpc>
                <a:spcPct val="100000"/>
              </a:lnSpc>
              <a:spcBef>
                <a:spcPts val="0"/>
              </a:spcBef>
              <a:spcAft>
                <a:spcPts val="0"/>
              </a:spcAft>
              <a:buSzPts val="1600"/>
              <a:buChar char="●"/>
              <a:defRPr sz="1600"/>
            </a:lvl4pPr>
            <a:lvl5pPr marL="2286000" lvl="4" indent="-330200" algn="l">
              <a:lnSpc>
                <a:spcPct val="100000"/>
              </a:lnSpc>
              <a:spcBef>
                <a:spcPts val="0"/>
              </a:spcBef>
              <a:spcAft>
                <a:spcPts val="0"/>
              </a:spcAft>
              <a:buSzPts val="1600"/>
              <a:buChar char="○"/>
              <a:defRPr sz="1600"/>
            </a:lvl5pPr>
            <a:lvl6pPr marL="2743200" lvl="5" indent="-330200" algn="l">
              <a:lnSpc>
                <a:spcPct val="100000"/>
              </a:lnSpc>
              <a:spcBef>
                <a:spcPts val="0"/>
              </a:spcBef>
              <a:spcAft>
                <a:spcPts val="0"/>
              </a:spcAft>
              <a:buSzPts val="1600"/>
              <a:buChar char="■"/>
              <a:defRPr sz="1600"/>
            </a:lvl6pPr>
            <a:lvl7pPr marL="3200400" lvl="6" indent="-330200" algn="l">
              <a:lnSpc>
                <a:spcPct val="100000"/>
              </a:lnSpc>
              <a:spcBef>
                <a:spcPts val="0"/>
              </a:spcBef>
              <a:spcAft>
                <a:spcPts val="0"/>
              </a:spcAft>
              <a:buSzPts val="1600"/>
              <a:buChar char="●"/>
              <a:defRPr sz="1600"/>
            </a:lvl7pPr>
            <a:lvl8pPr marL="3657600" lvl="7" indent="-330200" algn="l">
              <a:lnSpc>
                <a:spcPct val="100000"/>
              </a:lnSpc>
              <a:spcBef>
                <a:spcPts val="0"/>
              </a:spcBef>
              <a:spcAft>
                <a:spcPts val="0"/>
              </a:spcAft>
              <a:buSzPts val="1600"/>
              <a:buChar char="○"/>
              <a:defRPr sz="1600"/>
            </a:lvl8pPr>
            <a:lvl9pPr marL="4114800" lvl="8" indent="-330200" algn="l">
              <a:lnSpc>
                <a:spcPct val="100000"/>
              </a:lnSpc>
              <a:spcBef>
                <a:spcPts val="0"/>
              </a:spcBef>
              <a:spcAft>
                <a:spcPts val="0"/>
              </a:spcAft>
              <a:buSzPts val="1600"/>
              <a:buChar char="■"/>
              <a:defRPr sz="1600"/>
            </a:lvl9pPr>
          </a:lstStyle>
          <a:p>
            <a:endParaRPr/>
          </a:p>
        </p:txBody>
      </p:sp>
      <p:sp>
        <p:nvSpPr>
          <p:cNvPr id="38" name="Google Shape;38;p9"/>
          <p:cNvSpPr txBox="1">
            <a:spLocks noGrp="1"/>
          </p:cNvSpPr>
          <p:nvPr>
            <p:ph type="body" idx="2"/>
          </p:nvPr>
        </p:nvSpPr>
        <p:spPr>
          <a:xfrm>
            <a:off x="3336450" y="1600200"/>
            <a:ext cx="2471100" cy="42333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ts val="600"/>
              </a:spcBef>
              <a:spcAft>
                <a:spcPts val="0"/>
              </a:spcAft>
              <a:buSzPts val="1600"/>
              <a:buChar char="▣"/>
              <a:defRPr sz="1600"/>
            </a:lvl1pPr>
            <a:lvl2pPr marL="914400" lvl="1" indent="-330200" algn="l">
              <a:lnSpc>
                <a:spcPct val="100000"/>
              </a:lnSpc>
              <a:spcBef>
                <a:spcPts val="0"/>
              </a:spcBef>
              <a:spcAft>
                <a:spcPts val="0"/>
              </a:spcAft>
              <a:buSzPts val="1600"/>
              <a:buChar char="○"/>
              <a:defRPr sz="1600"/>
            </a:lvl2pPr>
            <a:lvl3pPr marL="1371600" lvl="2" indent="-330200" algn="l">
              <a:lnSpc>
                <a:spcPct val="100000"/>
              </a:lnSpc>
              <a:spcBef>
                <a:spcPts val="0"/>
              </a:spcBef>
              <a:spcAft>
                <a:spcPts val="0"/>
              </a:spcAft>
              <a:buSzPts val="1600"/>
              <a:buChar char="■"/>
              <a:defRPr sz="1600"/>
            </a:lvl3pPr>
            <a:lvl4pPr marL="1828800" lvl="3" indent="-330200" algn="l">
              <a:lnSpc>
                <a:spcPct val="100000"/>
              </a:lnSpc>
              <a:spcBef>
                <a:spcPts val="0"/>
              </a:spcBef>
              <a:spcAft>
                <a:spcPts val="0"/>
              </a:spcAft>
              <a:buSzPts val="1600"/>
              <a:buChar char="●"/>
              <a:defRPr sz="1600"/>
            </a:lvl4pPr>
            <a:lvl5pPr marL="2286000" lvl="4" indent="-330200" algn="l">
              <a:lnSpc>
                <a:spcPct val="100000"/>
              </a:lnSpc>
              <a:spcBef>
                <a:spcPts val="0"/>
              </a:spcBef>
              <a:spcAft>
                <a:spcPts val="0"/>
              </a:spcAft>
              <a:buSzPts val="1600"/>
              <a:buChar char="○"/>
              <a:defRPr sz="1600"/>
            </a:lvl5pPr>
            <a:lvl6pPr marL="2743200" lvl="5" indent="-330200" algn="l">
              <a:lnSpc>
                <a:spcPct val="100000"/>
              </a:lnSpc>
              <a:spcBef>
                <a:spcPts val="0"/>
              </a:spcBef>
              <a:spcAft>
                <a:spcPts val="0"/>
              </a:spcAft>
              <a:buSzPts val="1600"/>
              <a:buChar char="■"/>
              <a:defRPr sz="1600"/>
            </a:lvl6pPr>
            <a:lvl7pPr marL="3200400" lvl="6" indent="-330200" algn="l">
              <a:lnSpc>
                <a:spcPct val="100000"/>
              </a:lnSpc>
              <a:spcBef>
                <a:spcPts val="0"/>
              </a:spcBef>
              <a:spcAft>
                <a:spcPts val="0"/>
              </a:spcAft>
              <a:buSzPts val="1600"/>
              <a:buChar char="●"/>
              <a:defRPr sz="1600"/>
            </a:lvl7pPr>
            <a:lvl8pPr marL="3657600" lvl="7" indent="-330200" algn="l">
              <a:lnSpc>
                <a:spcPct val="100000"/>
              </a:lnSpc>
              <a:spcBef>
                <a:spcPts val="0"/>
              </a:spcBef>
              <a:spcAft>
                <a:spcPts val="0"/>
              </a:spcAft>
              <a:buSzPts val="1600"/>
              <a:buChar char="○"/>
              <a:defRPr sz="1600"/>
            </a:lvl8pPr>
            <a:lvl9pPr marL="4114800" lvl="8" indent="-330200" algn="l">
              <a:lnSpc>
                <a:spcPct val="100000"/>
              </a:lnSpc>
              <a:spcBef>
                <a:spcPts val="0"/>
              </a:spcBef>
              <a:spcAft>
                <a:spcPts val="0"/>
              </a:spcAft>
              <a:buSzPts val="1600"/>
              <a:buChar char="■"/>
              <a:defRPr sz="1600"/>
            </a:lvl9pPr>
          </a:lstStyle>
          <a:p>
            <a:endParaRPr/>
          </a:p>
        </p:txBody>
      </p:sp>
      <p:sp>
        <p:nvSpPr>
          <p:cNvPr id="39" name="Google Shape;39;p9"/>
          <p:cNvSpPr txBox="1">
            <a:spLocks noGrp="1"/>
          </p:cNvSpPr>
          <p:nvPr>
            <p:ph type="body" idx="3"/>
          </p:nvPr>
        </p:nvSpPr>
        <p:spPr>
          <a:xfrm>
            <a:off x="5934310" y="1600200"/>
            <a:ext cx="2471100" cy="42333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ts val="600"/>
              </a:spcBef>
              <a:spcAft>
                <a:spcPts val="0"/>
              </a:spcAft>
              <a:buSzPts val="1600"/>
              <a:buChar char="▣"/>
              <a:defRPr sz="1600"/>
            </a:lvl1pPr>
            <a:lvl2pPr marL="914400" lvl="1" indent="-330200" algn="l">
              <a:lnSpc>
                <a:spcPct val="100000"/>
              </a:lnSpc>
              <a:spcBef>
                <a:spcPts val="0"/>
              </a:spcBef>
              <a:spcAft>
                <a:spcPts val="0"/>
              </a:spcAft>
              <a:buSzPts val="1600"/>
              <a:buChar char="○"/>
              <a:defRPr sz="1600"/>
            </a:lvl2pPr>
            <a:lvl3pPr marL="1371600" lvl="2" indent="-330200" algn="l">
              <a:lnSpc>
                <a:spcPct val="100000"/>
              </a:lnSpc>
              <a:spcBef>
                <a:spcPts val="0"/>
              </a:spcBef>
              <a:spcAft>
                <a:spcPts val="0"/>
              </a:spcAft>
              <a:buSzPts val="1600"/>
              <a:buChar char="■"/>
              <a:defRPr sz="1600"/>
            </a:lvl3pPr>
            <a:lvl4pPr marL="1828800" lvl="3" indent="-330200" algn="l">
              <a:lnSpc>
                <a:spcPct val="100000"/>
              </a:lnSpc>
              <a:spcBef>
                <a:spcPts val="0"/>
              </a:spcBef>
              <a:spcAft>
                <a:spcPts val="0"/>
              </a:spcAft>
              <a:buSzPts val="1600"/>
              <a:buChar char="●"/>
              <a:defRPr sz="1600"/>
            </a:lvl4pPr>
            <a:lvl5pPr marL="2286000" lvl="4" indent="-330200" algn="l">
              <a:lnSpc>
                <a:spcPct val="100000"/>
              </a:lnSpc>
              <a:spcBef>
                <a:spcPts val="0"/>
              </a:spcBef>
              <a:spcAft>
                <a:spcPts val="0"/>
              </a:spcAft>
              <a:buSzPts val="1600"/>
              <a:buChar char="○"/>
              <a:defRPr sz="1600"/>
            </a:lvl5pPr>
            <a:lvl6pPr marL="2743200" lvl="5" indent="-330200" algn="l">
              <a:lnSpc>
                <a:spcPct val="100000"/>
              </a:lnSpc>
              <a:spcBef>
                <a:spcPts val="0"/>
              </a:spcBef>
              <a:spcAft>
                <a:spcPts val="0"/>
              </a:spcAft>
              <a:buSzPts val="1600"/>
              <a:buChar char="■"/>
              <a:defRPr sz="1600"/>
            </a:lvl6pPr>
            <a:lvl7pPr marL="3200400" lvl="6" indent="-330200" algn="l">
              <a:lnSpc>
                <a:spcPct val="100000"/>
              </a:lnSpc>
              <a:spcBef>
                <a:spcPts val="0"/>
              </a:spcBef>
              <a:spcAft>
                <a:spcPts val="0"/>
              </a:spcAft>
              <a:buSzPts val="1600"/>
              <a:buChar char="●"/>
              <a:defRPr sz="1600"/>
            </a:lvl7pPr>
            <a:lvl8pPr marL="3657600" lvl="7" indent="-330200" algn="l">
              <a:lnSpc>
                <a:spcPct val="100000"/>
              </a:lnSpc>
              <a:spcBef>
                <a:spcPts val="0"/>
              </a:spcBef>
              <a:spcAft>
                <a:spcPts val="0"/>
              </a:spcAft>
              <a:buSzPts val="1600"/>
              <a:buChar char="○"/>
              <a:defRPr sz="1600"/>
            </a:lvl8pPr>
            <a:lvl9pPr marL="4114800" lvl="8" indent="-330200" algn="l">
              <a:lnSpc>
                <a:spcPct val="100000"/>
              </a:lnSpc>
              <a:spcBef>
                <a:spcPts val="0"/>
              </a:spcBef>
              <a:spcAft>
                <a:spcPts val="0"/>
              </a:spcAft>
              <a:buSzPts val="1600"/>
              <a:buChar char="■"/>
              <a:defRPr sz="1600"/>
            </a:lvl9pPr>
          </a:lstStyle>
          <a:p>
            <a:endParaRPr/>
          </a:p>
        </p:txBody>
      </p:sp>
      <p:sp>
        <p:nvSpPr>
          <p:cNvPr id="40" name="Google Shape;40;p9"/>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10"/>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a:highlight>
                  <a:srgbClr val="F3F3F3"/>
                </a:highlight>
              </a:defRPr>
            </a:lvl1pPr>
            <a:lvl2pPr lvl="1" algn="ctr">
              <a:lnSpc>
                <a:spcPct val="100000"/>
              </a:lnSpc>
              <a:spcBef>
                <a:spcPts val="0"/>
              </a:spcBef>
              <a:spcAft>
                <a:spcPts val="0"/>
              </a:spcAft>
              <a:buSzPts val="1600"/>
              <a:buNone/>
              <a:defRPr/>
            </a:lvl2pPr>
            <a:lvl3pPr lvl="2" algn="ctr">
              <a:lnSpc>
                <a:spcPct val="100000"/>
              </a:lnSpc>
              <a:spcBef>
                <a:spcPts val="0"/>
              </a:spcBef>
              <a:spcAft>
                <a:spcPts val="0"/>
              </a:spcAft>
              <a:buSzPts val="1600"/>
              <a:buNone/>
              <a:defRPr/>
            </a:lvl3pPr>
            <a:lvl4pPr lvl="3" algn="ctr">
              <a:lnSpc>
                <a:spcPct val="100000"/>
              </a:lnSpc>
              <a:spcBef>
                <a:spcPts val="0"/>
              </a:spcBef>
              <a:spcAft>
                <a:spcPts val="0"/>
              </a:spcAft>
              <a:buSzPts val="1600"/>
              <a:buNone/>
              <a:defRPr/>
            </a:lvl4pPr>
            <a:lvl5pPr lvl="4" algn="ctr">
              <a:lnSpc>
                <a:spcPct val="100000"/>
              </a:lnSpc>
              <a:spcBef>
                <a:spcPts val="0"/>
              </a:spcBef>
              <a:spcAft>
                <a:spcPts val="0"/>
              </a:spcAft>
              <a:buSzPts val="1600"/>
              <a:buNone/>
              <a:defRPr/>
            </a:lvl5pPr>
            <a:lvl6pPr lvl="5" algn="ctr">
              <a:lnSpc>
                <a:spcPct val="100000"/>
              </a:lnSpc>
              <a:spcBef>
                <a:spcPts val="0"/>
              </a:spcBef>
              <a:spcAft>
                <a:spcPts val="0"/>
              </a:spcAft>
              <a:buSzPts val="1600"/>
              <a:buNone/>
              <a:defRPr/>
            </a:lvl6pPr>
            <a:lvl7pPr lvl="6" algn="ctr">
              <a:lnSpc>
                <a:spcPct val="100000"/>
              </a:lnSpc>
              <a:spcBef>
                <a:spcPts val="0"/>
              </a:spcBef>
              <a:spcAft>
                <a:spcPts val="0"/>
              </a:spcAft>
              <a:buSzPts val="1600"/>
              <a:buNone/>
              <a:defRPr/>
            </a:lvl7pPr>
            <a:lvl8pPr lvl="7" algn="ctr">
              <a:lnSpc>
                <a:spcPct val="100000"/>
              </a:lnSpc>
              <a:spcBef>
                <a:spcPts val="0"/>
              </a:spcBef>
              <a:spcAft>
                <a:spcPts val="0"/>
              </a:spcAft>
              <a:buSzPts val="1600"/>
              <a:buNone/>
              <a:defRPr/>
            </a:lvl8pPr>
            <a:lvl9pPr lvl="8" algn="ctr">
              <a:lnSpc>
                <a:spcPct val="100000"/>
              </a:lnSpc>
              <a:spcBef>
                <a:spcPts val="0"/>
              </a:spcBef>
              <a:spcAft>
                <a:spcPts val="0"/>
              </a:spcAft>
              <a:buSzPts val="1600"/>
              <a:buNone/>
              <a:defRPr/>
            </a:lvl9pPr>
          </a:lstStyle>
          <a:p>
            <a:endParaRPr/>
          </a:p>
        </p:txBody>
      </p:sp>
      <p:sp>
        <p:nvSpPr>
          <p:cNvPr id="43" name="Google Shape;43;p10"/>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389850" y="384150"/>
            <a:ext cx="8364300" cy="6089700"/>
          </a:xfrm>
          <a:prstGeom prst="rect">
            <a:avLst/>
          </a:prstGeom>
          <a:noFill/>
          <a:ln w="9525" cap="flat" cmpd="sng">
            <a:solidFill>
              <a:srgbClr val="D9D9D9"/>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7;p1"/>
          <p:cNvSpPr/>
          <p:nvPr/>
        </p:nvSpPr>
        <p:spPr>
          <a:xfrm>
            <a:off x="307650" y="302100"/>
            <a:ext cx="8528700" cy="6253800"/>
          </a:xfrm>
          <a:prstGeom prst="rect">
            <a:avLst/>
          </a:prstGeom>
          <a:noFill/>
          <a:ln w="28575" cap="flat" cmpd="sng">
            <a:solidFill>
              <a:srgbClr val="D9D9D9"/>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 name="Google Shape;8;p1"/>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1pPr>
            <a:lvl2pPr marR="0" lvl="1"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2pPr>
            <a:lvl3pPr marR="0" lvl="2"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3pPr>
            <a:lvl4pPr marR="0" lvl="3"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4pPr>
            <a:lvl5pPr marR="0" lvl="4"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5pPr>
            <a:lvl6pPr marR="0" lvl="5"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6pPr>
            <a:lvl7pPr marR="0" lvl="6"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7pPr>
            <a:lvl8pPr marR="0" lvl="7"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8pPr>
            <a:lvl9pPr marR="0" lvl="8" algn="ctr" rtl="0">
              <a:lnSpc>
                <a:spcPct val="100000"/>
              </a:lnSpc>
              <a:spcBef>
                <a:spcPts val="0"/>
              </a:spcBef>
              <a:spcAft>
                <a:spcPts val="0"/>
              </a:spcAft>
              <a:buClr>
                <a:schemeClr val="dk1"/>
              </a:buClr>
              <a:buSzPts val="1600"/>
              <a:buFont typeface="Playfair Display"/>
              <a:buNone/>
              <a:defRPr sz="1600" b="0" i="0" u="none" strike="noStrike" cap="none">
                <a:solidFill>
                  <a:schemeClr val="dk1"/>
                </a:solidFill>
                <a:latin typeface="Playfair Display"/>
                <a:ea typeface="Playfair Display"/>
                <a:cs typeface="Playfair Display"/>
                <a:sym typeface="Playfair Display"/>
              </a:defRPr>
            </a:lvl9pPr>
          </a:lstStyle>
          <a:p>
            <a:endParaRPr/>
          </a:p>
        </p:txBody>
      </p:sp>
      <p:sp>
        <p:nvSpPr>
          <p:cNvPr id="9" name="Google Shape;9;p1"/>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00000"/>
              </a:lnSpc>
              <a:spcBef>
                <a:spcPts val="60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1pPr>
            <a:lvl2pPr marL="914400" marR="0" lvl="1" indent="-355600" algn="l" rtl="0">
              <a:lnSpc>
                <a:spcPct val="100000"/>
              </a:lnSpc>
              <a:spcBef>
                <a:spcPts val="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2pPr>
            <a:lvl3pPr marL="1371600" marR="0" lvl="2" indent="-355600" algn="l" rtl="0">
              <a:lnSpc>
                <a:spcPct val="100000"/>
              </a:lnSpc>
              <a:spcBef>
                <a:spcPts val="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3pPr>
            <a:lvl4pPr marL="1828800" marR="0" lvl="3" indent="-355600" algn="l" rtl="0">
              <a:lnSpc>
                <a:spcPct val="100000"/>
              </a:lnSpc>
              <a:spcBef>
                <a:spcPts val="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4pPr>
            <a:lvl5pPr marL="2286000" marR="0" lvl="4" indent="-355600" algn="l" rtl="0">
              <a:lnSpc>
                <a:spcPct val="100000"/>
              </a:lnSpc>
              <a:spcBef>
                <a:spcPts val="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5pPr>
            <a:lvl6pPr marL="2743200" marR="0" lvl="5" indent="-355600" algn="l" rtl="0">
              <a:lnSpc>
                <a:spcPct val="100000"/>
              </a:lnSpc>
              <a:spcBef>
                <a:spcPts val="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6pPr>
            <a:lvl7pPr marL="3200400" marR="0" lvl="6" indent="-355600" algn="l" rtl="0">
              <a:lnSpc>
                <a:spcPct val="100000"/>
              </a:lnSpc>
              <a:spcBef>
                <a:spcPts val="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7pPr>
            <a:lvl8pPr marL="3657600" marR="0" lvl="7" indent="-355600" algn="l" rtl="0">
              <a:lnSpc>
                <a:spcPct val="100000"/>
              </a:lnSpc>
              <a:spcBef>
                <a:spcPts val="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8pPr>
            <a:lvl9pPr marL="4114800" marR="0" lvl="8" indent="-355600" algn="l" rtl="0">
              <a:lnSpc>
                <a:spcPct val="100000"/>
              </a:lnSpc>
              <a:spcBef>
                <a:spcPts val="0"/>
              </a:spcBef>
              <a:spcAft>
                <a:spcPts val="0"/>
              </a:spcAft>
              <a:buClr>
                <a:schemeClr val="dk1"/>
              </a:buClr>
              <a:buSzPts val="2000"/>
              <a:buFont typeface="PT Serif"/>
              <a:buChar char="■"/>
              <a:defRPr sz="2000" b="0" i="0" u="none" strike="noStrike" cap="none">
                <a:solidFill>
                  <a:schemeClr val="dk1"/>
                </a:solidFill>
                <a:latin typeface="PT Serif"/>
                <a:ea typeface="PT Serif"/>
                <a:cs typeface="PT Serif"/>
                <a:sym typeface="PT Serif"/>
              </a:defRPr>
            </a:lvl9pPr>
          </a:lstStyle>
          <a:p>
            <a:endParaRPr/>
          </a:p>
        </p:txBody>
      </p:sp>
      <p:sp>
        <p:nvSpPr>
          <p:cNvPr id="10" name="Google Shape;10;p1"/>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lvl1pPr marL="0" marR="0" lvl="0"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1pPr>
            <a:lvl2pPr marL="0" marR="0" lvl="1"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2pPr>
            <a:lvl3pPr marL="0" marR="0" lvl="2"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3pPr>
            <a:lvl4pPr marL="0" marR="0" lvl="3"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4pPr>
            <a:lvl5pPr marL="0" marR="0" lvl="4"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5pPr>
            <a:lvl6pPr marL="0" marR="0" lvl="5"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6pPr>
            <a:lvl7pPr marL="0" marR="0" lvl="6"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7pPr>
            <a:lvl8pPr marL="0" marR="0" lvl="7"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8pPr>
            <a:lvl9pPr marL="0" marR="0" lvl="8" indent="0" algn="ctr" rtl="0">
              <a:lnSpc>
                <a:spcPct val="100000"/>
              </a:lnSpc>
              <a:spcBef>
                <a:spcPts val="0"/>
              </a:spcBef>
              <a:spcAft>
                <a:spcPts val="0"/>
              </a:spcAft>
              <a:buClr>
                <a:srgbClr val="000000"/>
              </a:buClr>
              <a:buSzPts val="1100"/>
              <a:buFont typeface="Arial"/>
              <a:buNone/>
              <a:defRPr sz="1100" b="0" i="0" u="none" strike="noStrike" cap="none">
                <a:solidFill>
                  <a:srgbClr val="B7B7B7"/>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document/d/1RcBvCHexl8bPmeTxnAJCt3P10iFole7gMHY34NrKsNE/copy?usp=sharing"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s://dese.mo.gov/sites/default/files/MEESTeacherCandidateSummativeScoringProtocol2019-2020.pdf" TargetMode="External"/><Relationship Id="rId4" Type="http://schemas.openxmlformats.org/officeDocument/2006/relationships/hyperlink" Target="https://dese.mo.gov/sites/default/files/MEESTeacherCandidateAssessmentRubricUpdated2019FINAL.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dese.mo.gov/sites/default/files/MEESTeacherCandidateRubricScoringProtocol2019-2020FINAL.pdf"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dese.mo.gov/sites/default/files/MEESTeacherCandidateSummativeScoringProtocol2019-2020.pdf"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slidescarnival.com/"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hyperlink" Target="http://unsplash.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dese.mo.gov/sites/default/files/TeacherStandards.pdf"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2"/>
          <p:cNvSpPr txBox="1">
            <a:spLocks noGrp="1"/>
          </p:cNvSpPr>
          <p:nvPr>
            <p:ph type="ctrTitle"/>
          </p:nvPr>
        </p:nvSpPr>
        <p:spPr>
          <a:xfrm>
            <a:off x="1768800" y="2655750"/>
            <a:ext cx="5606400" cy="15465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
              <a:t>Missouri Teacher Candidate Assessment Rubric Calibration Training</a:t>
            </a:r>
            <a:endParaRPr/>
          </a:p>
          <a:p>
            <a:pPr marL="0" lvl="0" indent="0" algn="ctr" rtl="0">
              <a:lnSpc>
                <a:spcPct val="100000"/>
              </a:lnSpc>
              <a:spcBef>
                <a:spcPts val="0"/>
              </a:spcBef>
              <a:spcAft>
                <a:spcPts val="0"/>
              </a:spcAft>
              <a:buSzPts val="3600"/>
              <a:buNone/>
            </a:pPr>
            <a:endParaRPr/>
          </a:p>
          <a:p>
            <a:pPr marL="0" lvl="0" indent="0" algn="ctr" rtl="0">
              <a:lnSpc>
                <a:spcPct val="100000"/>
              </a:lnSpc>
              <a:spcBef>
                <a:spcPts val="0"/>
              </a:spcBef>
              <a:spcAft>
                <a:spcPts val="0"/>
              </a:spcAft>
              <a:buSzPts val="3600"/>
              <a:buNone/>
            </a:pP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3000"/>
              <a:t>Teacher Candidate Assessment</a:t>
            </a:r>
            <a:endParaRPr sz="3000"/>
          </a:p>
        </p:txBody>
      </p:sp>
      <p:sp>
        <p:nvSpPr>
          <p:cNvPr id="121" name="Google Shape;121;p21"/>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t" anchorCtr="0">
            <a:noAutofit/>
          </a:bodyPr>
          <a:lstStyle/>
          <a:p>
            <a:pPr marL="457200" lvl="0" indent="-381000" algn="l" rtl="0">
              <a:lnSpc>
                <a:spcPct val="100000"/>
              </a:lnSpc>
              <a:spcBef>
                <a:spcPts val="600"/>
              </a:spcBef>
              <a:spcAft>
                <a:spcPts val="0"/>
              </a:spcAft>
              <a:buSzPts val="2400"/>
              <a:buChar char="▣"/>
            </a:pPr>
            <a:r>
              <a:rPr lang="en" sz="2400"/>
              <a:t>Throughout the clinical experience, teacher candidates receive feedback.  You will receive specifics on the frequency and type of formative feedback from the EPP.</a:t>
            </a:r>
            <a:endParaRPr sz="2400"/>
          </a:p>
          <a:p>
            <a:pPr marL="457200" lvl="0" indent="-381000" algn="l" rtl="0">
              <a:lnSpc>
                <a:spcPct val="100000"/>
              </a:lnSpc>
              <a:spcBef>
                <a:spcPts val="0"/>
              </a:spcBef>
              <a:spcAft>
                <a:spcPts val="0"/>
              </a:spcAft>
              <a:buSzPts val="2400"/>
              <a:buChar char="▣"/>
            </a:pPr>
            <a:r>
              <a:rPr lang="en" sz="2400"/>
              <a:t>Assessment includes observation of performance and other evidence and artifacts.</a:t>
            </a:r>
            <a:endParaRPr sz="2400"/>
          </a:p>
          <a:p>
            <a:pPr marL="457200" lvl="0" indent="-381000" algn="l" rtl="0">
              <a:lnSpc>
                <a:spcPct val="100000"/>
              </a:lnSpc>
              <a:spcBef>
                <a:spcPts val="0"/>
              </a:spcBef>
              <a:spcAft>
                <a:spcPts val="0"/>
              </a:spcAft>
              <a:buSzPts val="2400"/>
              <a:buChar char="▣"/>
            </a:pPr>
            <a:r>
              <a:rPr lang="en" sz="2400"/>
              <a:t>Each of the nine teacher standards must be assessed by the end of student teaching.  Both the cooperating teacher and university supervisor must submit a score on every standard.</a:t>
            </a:r>
            <a:endParaRPr sz="2400"/>
          </a:p>
        </p:txBody>
      </p:sp>
      <p:sp>
        <p:nvSpPr>
          <p:cNvPr id="122" name="Google Shape;122;p21"/>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ctrTitle" idx="4294967295"/>
          </p:nvPr>
        </p:nvSpPr>
        <p:spPr>
          <a:xfrm>
            <a:off x="1154250" y="2111125"/>
            <a:ext cx="6835500" cy="1546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600"/>
              <a:buFont typeface="Playfair Display"/>
              <a:buNone/>
            </a:pPr>
            <a:r>
              <a:rPr lang="en" sz="6000" b="0" i="0" u="none" strike="noStrike" cap="none">
                <a:solidFill>
                  <a:srgbClr val="FFFFFF"/>
                </a:solidFill>
                <a:latin typeface="Playfair Display"/>
                <a:ea typeface="Playfair Display"/>
                <a:cs typeface="Playfair Display"/>
                <a:sym typeface="Playfair Display"/>
              </a:rPr>
              <a:t>3. Rubric Design</a:t>
            </a:r>
            <a:endParaRPr sz="6000" b="0" i="0" u="none" strike="noStrike" cap="none">
              <a:solidFill>
                <a:srgbClr val="FFFFFF"/>
              </a:solidFill>
              <a:latin typeface="Playfair Display"/>
              <a:ea typeface="Playfair Display"/>
              <a:cs typeface="Playfair Display"/>
              <a:sym typeface="Playfair Display"/>
            </a:endParaRPr>
          </a:p>
        </p:txBody>
      </p:sp>
      <p:sp>
        <p:nvSpPr>
          <p:cNvPr id="128" name="Google Shape;128;p22"/>
          <p:cNvSpPr txBox="1">
            <a:spLocks noGrp="1"/>
          </p:cNvSpPr>
          <p:nvPr>
            <p:ph type="subTitle" idx="4294967295"/>
          </p:nvPr>
        </p:nvSpPr>
        <p:spPr>
          <a:xfrm>
            <a:off x="1154250" y="3563046"/>
            <a:ext cx="6835500" cy="1046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600"/>
              </a:spcBef>
              <a:spcAft>
                <a:spcPts val="0"/>
              </a:spcAft>
              <a:buClr>
                <a:schemeClr val="dk1"/>
              </a:buClr>
              <a:buSzPts val="2000"/>
              <a:buFont typeface="PT Serif"/>
              <a:buNone/>
            </a:pPr>
            <a:r>
              <a:rPr lang="en" sz="2000" b="0" i="0" u="none" strike="noStrike" cap="none">
                <a:solidFill>
                  <a:srgbClr val="FFFFFF"/>
                </a:solidFill>
                <a:latin typeface="PT Serif"/>
                <a:ea typeface="PT Serif"/>
                <a:cs typeface="PT Serif"/>
                <a:sym typeface="PT Serif"/>
              </a:rPr>
              <a:t>Observable behaviors and evidence provided by teacher candidate</a:t>
            </a:r>
            <a:endParaRPr sz="2000" b="0" i="0" u="none" strike="noStrike" cap="none">
              <a:solidFill>
                <a:srgbClr val="FFFFFF"/>
              </a:solidFill>
              <a:latin typeface="PT Serif"/>
              <a:ea typeface="PT Serif"/>
              <a:cs typeface="PT Serif"/>
              <a:sym typeface="PT Serif"/>
            </a:endParaRPr>
          </a:p>
        </p:txBody>
      </p:sp>
      <p:sp>
        <p:nvSpPr>
          <p:cNvPr id="129" name="Google Shape;129;p22"/>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3"/>
          <p:cNvSpPr txBox="1">
            <a:spLocks noGrp="1"/>
          </p:cNvSpPr>
          <p:nvPr>
            <p:ph type="ctrTitle" idx="4294967295"/>
          </p:nvPr>
        </p:nvSpPr>
        <p:spPr>
          <a:xfrm>
            <a:off x="685800" y="864000"/>
            <a:ext cx="7772400" cy="11934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600"/>
              <a:buFont typeface="Playfair Display"/>
              <a:buNone/>
            </a:pPr>
            <a:r>
              <a:rPr lang="en" sz="5000" b="0" i="0" u="none" strike="noStrike" cap="none">
                <a:solidFill>
                  <a:schemeClr val="dk1"/>
                </a:solidFill>
                <a:highlight>
                  <a:srgbClr val="F3F3F3"/>
                </a:highlight>
                <a:latin typeface="Playfair Display"/>
                <a:ea typeface="Playfair Display"/>
                <a:cs typeface="Playfair Display"/>
                <a:sym typeface="Playfair Display"/>
              </a:rPr>
              <a:t>9 Teacher Standards</a:t>
            </a:r>
            <a:endParaRPr sz="5000" b="0" i="0" u="none" strike="noStrike" cap="none">
              <a:solidFill>
                <a:schemeClr val="dk1"/>
              </a:solidFill>
              <a:highlight>
                <a:srgbClr val="F3F3F3"/>
              </a:highlight>
              <a:latin typeface="Playfair Display"/>
              <a:ea typeface="Playfair Display"/>
              <a:cs typeface="Playfair Display"/>
              <a:sym typeface="Playfair Display"/>
            </a:endParaRPr>
          </a:p>
        </p:txBody>
      </p:sp>
      <p:sp>
        <p:nvSpPr>
          <p:cNvPr id="135" name="Google Shape;135;p23"/>
          <p:cNvSpPr txBox="1">
            <a:spLocks noGrp="1"/>
          </p:cNvSpPr>
          <p:nvPr>
            <p:ph type="subTitle" idx="4294967295"/>
          </p:nvPr>
        </p:nvSpPr>
        <p:spPr>
          <a:xfrm>
            <a:off x="685800" y="1881745"/>
            <a:ext cx="7772400" cy="617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600"/>
              </a:spcBef>
              <a:spcAft>
                <a:spcPts val="0"/>
              </a:spcAft>
              <a:buClr>
                <a:schemeClr val="dk1"/>
              </a:buClr>
              <a:buSzPts val="2000"/>
              <a:buFont typeface="PT Serif"/>
              <a:buNone/>
            </a:pPr>
            <a:r>
              <a:rPr lang="en" sz="1800" b="0" i="0" u="none" strike="noStrike" cap="none">
                <a:solidFill>
                  <a:schemeClr val="dk1"/>
                </a:solidFill>
                <a:latin typeface="PT Serif"/>
                <a:ea typeface="PT Serif"/>
                <a:cs typeface="PT Serif"/>
                <a:sym typeface="PT Serif"/>
              </a:rPr>
              <a:t>The same standards used for practicing teachers.</a:t>
            </a:r>
            <a:endParaRPr sz="1800" b="0" i="0" u="none" strike="noStrike" cap="none">
              <a:solidFill>
                <a:schemeClr val="dk1"/>
              </a:solidFill>
              <a:latin typeface="PT Serif"/>
              <a:ea typeface="PT Serif"/>
              <a:cs typeface="PT Serif"/>
              <a:sym typeface="PT Serif"/>
            </a:endParaRPr>
          </a:p>
        </p:txBody>
      </p:sp>
      <p:sp>
        <p:nvSpPr>
          <p:cNvPr id="136" name="Google Shape;136;p23"/>
          <p:cNvSpPr txBox="1">
            <a:spLocks noGrp="1"/>
          </p:cNvSpPr>
          <p:nvPr>
            <p:ph type="ctrTitle" idx="4294967295"/>
          </p:nvPr>
        </p:nvSpPr>
        <p:spPr>
          <a:xfrm>
            <a:off x="685800" y="3619050"/>
            <a:ext cx="7772400" cy="11934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600"/>
              <a:buFont typeface="Playfair Display"/>
              <a:buNone/>
            </a:pPr>
            <a:r>
              <a:rPr lang="en" sz="5000" b="0" i="0" u="none" strike="noStrike" cap="none">
                <a:solidFill>
                  <a:schemeClr val="dk1"/>
                </a:solidFill>
                <a:highlight>
                  <a:srgbClr val="F3F3F3"/>
                </a:highlight>
                <a:latin typeface="Playfair Display"/>
                <a:ea typeface="Playfair Display"/>
                <a:cs typeface="Playfair Display"/>
                <a:sym typeface="Playfair Display"/>
              </a:rPr>
              <a:t> Certification assessment</a:t>
            </a:r>
            <a:endParaRPr sz="5000" b="0" i="0" u="none" strike="noStrike" cap="none">
              <a:solidFill>
                <a:schemeClr val="dk1"/>
              </a:solidFill>
              <a:highlight>
                <a:srgbClr val="F3F3F3"/>
              </a:highlight>
              <a:latin typeface="Playfair Display"/>
              <a:ea typeface="Playfair Display"/>
              <a:cs typeface="Playfair Display"/>
              <a:sym typeface="Playfair Display"/>
            </a:endParaRPr>
          </a:p>
        </p:txBody>
      </p:sp>
      <p:sp>
        <p:nvSpPr>
          <p:cNvPr id="137" name="Google Shape;137;p23"/>
          <p:cNvSpPr txBox="1">
            <a:spLocks noGrp="1"/>
          </p:cNvSpPr>
          <p:nvPr>
            <p:ph type="ctrTitle" idx="4294967295"/>
          </p:nvPr>
        </p:nvSpPr>
        <p:spPr>
          <a:xfrm>
            <a:off x="685800" y="2974550"/>
            <a:ext cx="7772400" cy="10410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600"/>
              <a:buFont typeface="Playfair Display"/>
              <a:buNone/>
            </a:pPr>
            <a:r>
              <a:rPr lang="en" sz="5000" b="0" i="0" u="none" strike="noStrike" cap="none">
                <a:solidFill>
                  <a:schemeClr val="dk1"/>
                </a:solidFill>
                <a:highlight>
                  <a:srgbClr val="F3F3F3"/>
                </a:highlight>
                <a:latin typeface="Playfair Display"/>
                <a:ea typeface="Playfair Display"/>
                <a:cs typeface="Playfair Display"/>
                <a:sym typeface="Playfair Display"/>
              </a:rPr>
              <a:t>Score of 0-4 on each</a:t>
            </a:r>
            <a:endParaRPr sz="5000" b="0" i="0" u="none" strike="noStrike" cap="none">
              <a:solidFill>
                <a:schemeClr val="dk1"/>
              </a:solidFill>
              <a:highlight>
                <a:srgbClr val="F3F3F3"/>
              </a:highlight>
              <a:latin typeface="Playfair Display"/>
              <a:ea typeface="Playfair Display"/>
              <a:cs typeface="Playfair Display"/>
              <a:sym typeface="Playfair Display"/>
            </a:endParaRPr>
          </a:p>
        </p:txBody>
      </p:sp>
      <p:sp>
        <p:nvSpPr>
          <p:cNvPr id="138" name="Google Shape;138;p23"/>
          <p:cNvSpPr txBox="1">
            <a:spLocks noGrp="1"/>
          </p:cNvSpPr>
          <p:nvPr>
            <p:ph type="subTitle" idx="4294967295"/>
          </p:nvPr>
        </p:nvSpPr>
        <p:spPr>
          <a:xfrm>
            <a:off x="685800" y="5377020"/>
            <a:ext cx="7772400" cy="617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600"/>
              </a:spcBef>
              <a:spcAft>
                <a:spcPts val="0"/>
              </a:spcAft>
              <a:buClr>
                <a:schemeClr val="dk1"/>
              </a:buClr>
              <a:buSzPts val="2000"/>
              <a:buFont typeface="PT Serif"/>
              <a:buNone/>
            </a:pPr>
            <a:r>
              <a:rPr lang="en" sz="2300" b="0" i="0" u="none" strike="noStrike" cap="none">
                <a:solidFill>
                  <a:schemeClr val="dk1"/>
                </a:solidFill>
                <a:latin typeface="PT Serif"/>
                <a:ea typeface="PT Serif"/>
                <a:cs typeface="PT Serif"/>
                <a:sym typeface="PT Serif"/>
              </a:rPr>
              <a:t>3 is the target by the summative evaluation.</a:t>
            </a:r>
            <a:endParaRPr sz="2300" b="0" i="0" u="none" strike="noStrike" cap="none">
              <a:solidFill>
                <a:schemeClr val="dk1"/>
              </a:solidFill>
              <a:latin typeface="PT Serif"/>
              <a:ea typeface="PT Serif"/>
              <a:cs typeface="PT Serif"/>
              <a:sym typeface="PT Serif"/>
            </a:endParaRPr>
          </a:p>
        </p:txBody>
      </p:sp>
      <p:sp>
        <p:nvSpPr>
          <p:cNvPr id="139" name="Google Shape;139;p23"/>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3000"/>
              <a:t>Overall Guide to Levels of Performance</a:t>
            </a:r>
            <a:endParaRPr sz="3000"/>
          </a:p>
        </p:txBody>
      </p:sp>
      <p:sp>
        <p:nvSpPr>
          <p:cNvPr id="145" name="Google Shape;145;p24"/>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r>
              <a:rPr lang="en"/>
              <a:t>Language in the rubric (descriptors) is what matters.</a:t>
            </a:r>
            <a:endParaRPr/>
          </a:p>
          <a:p>
            <a:pPr marL="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SzPts val="2000"/>
              <a:buNone/>
            </a:pPr>
            <a:r>
              <a:rPr lang="en" b="1"/>
              <a:t>0</a:t>
            </a:r>
            <a:r>
              <a:rPr lang="en"/>
              <a:t>=No evidence of performance</a:t>
            </a:r>
            <a:endParaRPr/>
          </a:p>
          <a:p>
            <a:pPr marL="0" lvl="0" indent="0" algn="l" rtl="0">
              <a:lnSpc>
                <a:spcPct val="100000"/>
              </a:lnSpc>
              <a:spcBef>
                <a:spcPts val="600"/>
              </a:spcBef>
              <a:spcAft>
                <a:spcPts val="0"/>
              </a:spcAft>
              <a:buSzPts val="2000"/>
              <a:buNone/>
            </a:pPr>
            <a:r>
              <a:rPr lang="en" b="1"/>
              <a:t>1</a:t>
            </a:r>
            <a:r>
              <a:rPr lang="en"/>
              <a:t>=Plans or intends to use the skill but does not implement in performance</a:t>
            </a:r>
            <a:endParaRPr/>
          </a:p>
          <a:p>
            <a:pPr marL="0" lvl="0" indent="0" algn="l" rtl="0">
              <a:lnSpc>
                <a:spcPct val="100000"/>
              </a:lnSpc>
              <a:spcBef>
                <a:spcPts val="600"/>
              </a:spcBef>
              <a:spcAft>
                <a:spcPts val="0"/>
              </a:spcAft>
              <a:buSzPts val="2000"/>
              <a:buNone/>
            </a:pPr>
            <a:r>
              <a:rPr lang="en" b="1"/>
              <a:t>2</a:t>
            </a:r>
            <a:r>
              <a:rPr lang="en"/>
              <a:t>=Attempted to implement but may not have been successful or effective</a:t>
            </a:r>
            <a:endParaRPr/>
          </a:p>
          <a:p>
            <a:pPr marL="0" lvl="0" indent="0" algn="l" rtl="0">
              <a:lnSpc>
                <a:spcPct val="100000"/>
              </a:lnSpc>
              <a:spcBef>
                <a:spcPts val="600"/>
              </a:spcBef>
              <a:spcAft>
                <a:spcPts val="0"/>
              </a:spcAft>
              <a:buSzPts val="2000"/>
              <a:buNone/>
            </a:pPr>
            <a:r>
              <a:rPr lang="en" b="1"/>
              <a:t>3</a:t>
            </a:r>
            <a:r>
              <a:rPr lang="en"/>
              <a:t>=Target performance for teacher candidate</a:t>
            </a:r>
            <a:endParaRPr/>
          </a:p>
          <a:p>
            <a:pPr marL="0" lvl="0" indent="0" algn="l" rtl="0">
              <a:lnSpc>
                <a:spcPct val="100000"/>
              </a:lnSpc>
              <a:spcBef>
                <a:spcPts val="600"/>
              </a:spcBef>
              <a:spcAft>
                <a:spcPts val="0"/>
              </a:spcAft>
              <a:buSzPts val="2000"/>
              <a:buNone/>
            </a:pPr>
            <a:r>
              <a:rPr lang="en"/>
              <a:t>4=Only used if all descriptors for level 3 have been met.</a:t>
            </a:r>
            <a:endParaRPr/>
          </a:p>
        </p:txBody>
      </p:sp>
      <p:sp>
        <p:nvSpPr>
          <p:cNvPr id="146" name="Google Shape;146;p24"/>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14</a:t>
            </a:fld>
            <a:endParaRPr/>
          </a:p>
        </p:txBody>
      </p:sp>
      <p:sp>
        <p:nvSpPr>
          <p:cNvPr id="152" name="Google Shape;152;p25"/>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2400"/>
              <a:t>Let’s look at the first part of the rubric.  Note the progression from 0 to 3 across the strands.</a:t>
            </a:r>
            <a:endParaRPr sz="2400"/>
          </a:p>
        </p:txBody>
      </p:sp>
      <p:sp>
        <p:nvSpPr>
          <p:cNvPr id="153" name="Google Shape;153;p25"/>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endParaRPr/>
          </a:p>
        </p:txBody>
      </p:sp>
      <p:pic>
        <p:nvPicPr>
          <p:cNvPr id="154" name="Google Shape;154;p25"/>
          <p:cNvPicPr preferRelativeResize="0"/>
          <p:nvPr/>
        </p:nvPicPr>
        <p:blipFill rotWithShape="1">
          <a:blip r:embed="rId3">
            <a:alphaModFix/>
          </a:blip>
          <a:srcRect/>
          <a:stretch/>
        </p:blipFill>
        <p:spPr>
          <a:xfrm>
            <a:off x="123827" y="1697300"/>
            <a:ext cx="9020173" cy="5038725"/>
          </a:xfrm>
          <a:prstGeom prst="rect">
            <a:avLst/>
          </a:prstGeom>
          <a:noFill/>
          <a:ln>
            <a:noFill/>
          </a:ln>
        </p:spPr>
      </p:pic>
      <p:sp>
        <p:nvSpPr>
          <p:cNvPr id="155" name="Google Shape;155;p25"/>
          <p:cNvSpPr/>
          <p:nvPr/>
        </p:nvSpPr>
        <p:spPr>
          <a:xfrm>
            <a:off x="6924100" y="3205900"/>
            <a:ext cx="1189800" cy="594900"/>
          </a:xfrm>
          <a:prstGeom prst="left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6"/>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2400" b="1"/>
              <a:t>Teacher Candidate Assessment Rubric</a:t>
            </a:r>
            <a:endParaRPr sz="2400" b="1"/>
          </a:p>
        </p:txBody>
      </p:sp>
      <p:sp>
        <p:nvSpPr>
          <p:cNvPr id="161" name="Google Shape;161;p26"/>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r>
              <a:rPr lang="en"/>
              <a:t>Each standard has multiple strands describing observable behaviors.</a:t>
            </a:r>
            <a:endParaRPr/>
          </a:p>
          <a:p>
            <a:pPr marL="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SzPts val="2000"/>
              <a:buNone/>
            </a:pPr>
            <a:r>
              <a:rPr lang="en"/>
              <a:t>Highlight the descriptor that is appropriate for the performance or evidence you observed throughout the semester.</a:t>
            </a:r>
            <a:endParaRPr/>
          </a:p>
          <a:p>
            <a:pPr marL="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Clr>
                <a:schemeClr val="dk1"/>
              </a:buClr>
              <a:buSzPts val="1100"/>
              <a:buFont typeface="Arial"/>
              <a:buNone/>
            </a:pPr>
            <a:r>
              <a:rPr lang="en"/>
              <a:t>Comment to explain your score.</a:t>
            </a:r>
            <a:endParaRPr/>
          </a:p>
          <a:p>
            <a:pPr marL="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SzPts val="2000"/>
              <a:buNone/>
            </a:pPr>
            <a:r>
              <a:rPr lang="en"/>
              <a:t>The score is calculated based on the column where the majority of strands are highlighted.</a:t>
            </a:r>
            <a:endParaRPr/>
          </a:p>
        </p:txBody>
      </p:sp>
      <p:sp>
        <p:nvSpPr>
          <p:cNvPr id="162" name="Google Shape;162;p26"/>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166"/>
        <p:cNvGrpSpPr/>
        <p:nvPr/>
      </p:nvGrpSpPr>
      <p:grpSpPr>
        <a:xfrm>
          <a:off x="0" y="0"/>
          <a:ext cx="0" cy="0"/>
          <a:chOff x="0" y="0"/>
          <a:chExt cx="0" cy="0"/>
        </a:xfrm>
      </p:grpSpPr>
      <p:sp>
        <p:nvSpPr>
          <p:cNvPr id="167" name="Google Shape;167;p27"/>
          <p:cNvSpPr txBox="1">
            <a:spLocks noGrp="1"/>
          </p:cNvSpPr>
          <p:nvPr>
            <p:ph type="ctrTitle"/>
          </p:nvPr>
        </p:nvSpPr>
        <p:spPr>
          <a:xfrm>
            <a:off x="1619700" y="614150"/>
            <a:ext cx="5904600" cy="10644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600"/>
              <a:buNone/>
            </a:pPr>
            <a:r>
              <a:rPr lang="en"/>
              <a:t>4. Scoring Protocol</a:t>
            </a:r>
            <a:endParaRPr/>
          </a:p>
          <a:p>
            <a:pPr marL="0" lvl="0" indent="0" algn="ctr" rtl="0">
              <a:lnSpc>
                <a:spcPct val="100000"/>
              </a:lnSpc>
              <a:spcBef>
                <a:spcPts val="0"/>
              </a:spcBef>
              <a:spcAft>
                <a:spcPts val="0"/>
              </a:spcAft>
              <a:buSzPts val="3600"/>
              <a:buNone/>
            </a:pPr>
            <a:endParaRPr/>
          </a:p>
        </p:txBody>
      </p:sp>
      <p:sp>
        <p:nvSpPr>
          <p:cNvPr id="168" name="Google Shape;168;p27"/>
          <p:cNvSpPr txBox="1">
            <a:spLocks noGrp="1"/>
          </p:cNvSpPr>
          <p:nvPr>
            <p:ph type="subTitle" idx="1"/>
          </p:nvPr>
        </p:nvSpPr>
        <p:spPr>
          <a:xfrm>
            <a:off x="593675" y="1310175"/>
            <a:ext cx="8086200" cy="503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000"/>
              <a:buNone/>
            </a:pPr>
            <a:r>
              <a:rPr lang="en"/>
              <a:t>Review the rubric.  You will be prompted to make a copy of this document in your Google Drive.</a:t>
            </a:r>
            <a:endParaRPr/>
          </a:p>
          <a:p>
            <a:pPr marL="0" lvl="0" indent="0" algn="l" rtl="0">
              <a:lnSpc>
                <a:spcPct val="100000"/>
              </a:lnSpc>
              <a:spcBef>
                <a:spcPts val="0"/>
              </a:spcBef>
              <a:spcAft>
                <a:spcPts val="0"/>
              </a:spcAft>
              <a:buSzPts val="2000"/>
              <a:buNone/>
            </a:pPr>
            <a:endParaRPr/>
          </a:p>
          <a:p>
            <a:pPr marL="0" lvl="0" indent="0" algn="l" rtl="0">
              <a:lnSpc>
                <a:spcPct val="100000"/>
              </a:lnSpc>
              <a:spcBef>
                <a:spcPts val="0"/>
              </a:spcBef>
              <a:spcAft>
                <a:spcPts val="0"/>
              </a:spcAft>
              <a:buSzPts val="2000"/>
              <a:buNone/>
            </a:pPr>
            <a:r>
              <a:rPr lang="en" u="sng">
                <a:solidFill>
                  <a:schemeClr val="hlink"/>
                </a:solidFill>
                <a:hlinkClick r:id="rId3"/>
              </a:rPr>
              <a:t>https://docs.google.com/document/d/1RcBvCHexl8bPmeTxnAJCt3P10iFole7gMHY34NrKsNE/copy?usp=sharing</a:t>
            </a:r>
            <a:endParaRPr/>
          </a:p>
          <a:p>
            <a:pPr marL="0" lvl="0" indent="0" algn="l" rtl="0">
              <a:lnSpc>
                <a:spcPct val="100000"/>
              </a:lnSpc>
              <a:spcBef>
                <a:spcPts val="0"/>
              </a:spcBef>
              <a:spcAft>
                <a:spcPts val="0"/>
              </a:spcAft>
              <a:buSzPts val="2000"/>
              <a:buNone/>
            </a:pPr>
            <a:endParaRPr/>
          </a:p>
          <a:p>
            <a:pPr marL="0" lvl="0" indent="0" algn="l" rtl="0">
              <a:lnSpc>
                <a:spcPct val="100000"/>
              </a:lnSpc>
              <a:spcBef>
                <a:spcPts val="0"/>
              </a:spcBef>
              <a:spcAft>
                <a:spcPts val="0"/>
              </a:spcAft>
              <a:buSzPts val="2000"/>
              <a:buNone/>
            </a:pPr>
            <a:r>
              <a:rPr lang="en"/>
              <a:t>Don’t want to use Google?  Access the document in PDF here:</a:t>
            </a:r>
            <a:endParaRPr/>
          </a:p>
          <a:p>
            <a:pPr marL="0" lvl="0" indent="0" algn="l" rtl="0">
              <a:lnSpc>
                <a:spcPct val="100000"/>
              </a:lnSpc>
              <a:spcBef>
                <a:spcPts val="0"/>
              </a:spcBef>
              <a:spcAft>
                <a:spcPts val="0"/>
              </a:spcAft>
              <a:buSzPts val="2000"/>
              <a:buNone/>
            </a:pPr>
            <a:r>
              <a:rPr lang="en" u="sng">
                <a:solidFill>
                  <a:schemeClr val="hlink"/>
                </a:solidFill>
                <a:hlinkClick r:id="rId4"/>
              </a:rPr>
              <a:t>https://dese.mo.gov/sites/default/files/MEESTeacherCandidateAssessmentRubricUpdated2019FINAL.pdf</a:t>
            </a:r>
            <a:endParaRPr/>
          </a:p>
          <a:p>
            <a:pPr marL="0" lvl="0" indent="0" algn="l" rtl="0">
              <a:lnSpc>
                <a:spcPct val="100000"/>
              </a:lnSpc>
              <a:spcBef>
                <a:spcPts val="0"/>
              </a:spcBef>
              <a:spcAft>
                <a:spcPts val="0"/>
              </a:spcAft>
              <a:buSzPts val="2000"/>
              <a:buNone/>
            </a:pPr>
            <a:endParaRPr/>
          </a:p>
          <a:p>
            <a:pPr marL="0" lvl="0" indent="0" algn="l" rtl="0">
              <a:lnSpc>
                <a:spcPct val="100000"/>
              </a:lnSpc>
              <a:spcBef>
                <a:spcPts val="0"/>
              </a:spcBef>
              <a:spcAft>
                <a:spcPts val="0"/>
              </a:spcAft>
              <a:buSzPts val="2000"/>
              <a:buNone/>
            </a:pPr>
            <a:endParaRPr/>
          </a:p>
          <a:p>
            <a:pPr marL="0" lvl="0" indent="0" algn="ctr" rtl="0">
              <a:spcBef>
                <a:spcPts val="0"/>
              </a:spcBef>
              <a:spcAft>
                <a:spcPts val="0"/>
              </a:spcAft>
              <a:buClr>
                <a:schemeClr val="dk1"/>
              </a:buClr>
              <a:buSzPts val="3600"/>
              <a:buFont typeface="Arial"/>
              <a:buNone/>
            </a:pPr>
            <a:r>
              <a:rPr lang="en" sz="3000" i="0">
                <a:solidFill>
                  <a:schemeClr val="dk1"/>
                </a:solidFill>
              </a:rPr>
              <a:t>Review the scoring protocol</a:t>
            </a:r>
            <a:endParaRPr sz="3000" i="0">
              <a:solidFill>
                <a:schemeClr val="dk1"/>
              </a:solidFill>
            </a:endParaRPr>
          </a:p>
          <a:p>
            <a:pPr marL="0" lvl="0" indent="0" algn="ctr" rtl="0">
              <a:spcBef>
                <a:spcPts val="0"/>
              </a:spcBef>
              <a:spcAft>
                <a:spcPts val="0"/>
              </a:spcAft>
              <a:buClr>
                <a:schemeClr val="dk1"/>
              </a:buClr>
              <a:buSzPts val="2000"/>
              <a:buFont typeface="Arial"/>
              <a:buNone/>
            </a:pPr>
            <a:r>
              <a:rPr lang="en" sz="1800" i="0" u="sng">
                <a:solidFill>
                  <a:schemeClr val="hlink"/>
                </a:solidFill>
                <a:latin typeface="Arial"/>
                <a:ea typeface="Arial"/>
                <a:cs typeface="Arial"/>
                <a:sym typeface="Arial"/>
                <a:hlinkClick r:id="rId5"/>
              </a:rPr>
              <a:t>https://dese.mo.gov/sites/default/files/MEESTeacherCandidateSummativeScoringProtocol2019-2020.pdf</a:t>
            </a:r>
            <a:r>
              <a:rPr lang="en" sz="1800">
                <a:solidFill>
                  <a:schemeClr val="dk2"/>
                </a:solidFill>
              </a:rPr>
              <a:t> </a:t>
            </a:r>
            <a:endParaRPr/>
          </a:p>
          <a:p>
            <a:pPr marL="0" lvl="0" indent="0" algn="l" rtl="0">
              <a:lnSpc>
                <a:spcPct val="100000"/>
              </a:lnSpc>
              <a:spcBef>
                <a:spcPts val="0"/>
              </a:spcBef>
              <a:spcAft>
                <a:spcPts val="0"/>
              </a:spcAft>
              <a:buSzPts val="2000"/>
              <a:buNone/>
            </a:pPr>
            <a:endParaRPr i="0"/>
          </a:p>
        </p:txBody>
      </p:sp>
      <p:sp>
        <p:nvSpPr>
          <p:cNvPr id="169" name="Google Shape;169;p27"/>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8"/>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457200" lvl="0" indent="-355600" algn="l" rtl="0">
              <a:lnSpc>
                <a:spcPct val="100000"/>
              </a:lnSpc>
              <a:spcBef>
                <a:spcPts val="600"/>
              </a:spcBef>
              <a:spcAft>
                <a:spcPts val="0"/>
              </a:spcAft>
              <a:buSzPts val="2000"/>
              <a:buChar char="▣"/>
            </a:pPr>
            <a:r>
              <a:rPr lang="en"/>
              <a:t>What evidence was observed or documentation provided by the candidate?</a:t>
            </a:r>
            <a:endParaRPr/>
          </a:p>
          <a:p>
            <a:pPr marL="457200" lvl="0" indent="-355600" algn="l" rtl="0">
              <a:lnSpc>
                <a:spcPct val="100000"/>
              </a:lnSpc>
              <a:spcBef>
                <a:spcPts val="0"/>
              </a:spcBef>
              <a:spcAft>
                <a:spcPts val="0"/>
              </a:spcAft>
              <a:buSzPts val="2000"/>
              <a:buChar char="▣"/>
            </a:pPr>
            <a:r>
              <a:rPr lang="en"/>
              <a:t>Each standard is a separate score.  A candidate may be strong on one but not on another.</a:t>
            </a:r>
            <a:endParaRPr/>
          </a:p>
          <a:p>
            <a:pPr marL="457200" lvl="0" indent="-355600" algn="l" rtl="0">
              <a:lnSpc>
                <a:spcPct val="100000"/>
              </a:lnSpc>
              <a:spcBef>
                <a:spcPts val="0"/>
              </a:spcBef>
              <a:spcAft>
                <a:spcPts val="0"/>
              </a:spcAft>
              <a:buSzPts val="2000"/>
              <a:buChar char="▣"/>
            </a:pPr>
            <a:r>
              <a:rPr lang="en"/>
              <a:t>The score is not how much we like the candidate or their potential</a:t>
            </a:r>
            <a:endParaRPr/>
          </a:p>
          <a:p>
            <a:pPr marL="457200" lvl="0" indent="-355600" algn="l" rtl="0">
              <a:lnSpc>
                <a:spcPct val="100000"/>
              </a:lnSpc>
              <a:spcBef>
                <a:spcPts val="0"/>
              </a:spcBef>
              <a:spcAft>
                <a:spcPts val="0"/>
              </a:spcAft>
              <a:buSzPts val="2000"/>
              <a:buChar char="▣"/>
            </a:pPr>
            <a:r>
              <a:rPr lang="en"/>
              <a:t>The score is not about what they could have done during the observation</a:t>
            </a:r>
            <a:endParaRPr/>
          </a:p>
          <a:p>
            <a:pPr marL="457200" lvl="0" indent="-355600" algn="l" rtl="0">
              <a:lnSpc>
                <a:spcPct val="100000"/>
              </a:lnSpc>
              <a:spcBef>
                <a:spcPts val="0"/>
              </a:spcBef>
              <a:spcAft>
                <a:spcPts val="0"/>
              </a:spcAft>
              <a:buSzPts val="2000"/>
              <a:buChar char="▣"/>
            </a:pPr>
            <a:r>
              <a:rPr lang="en"/>
              <a:t>If unsure on a score, use the language on the rubric.  Highlight what was observed.</a:t>
            </a:r>
            <a:endParaRPr/>
          </a:p>
          <a:p>
            <a:pPr marL="457200" lvl="0" indent="-355600" algn="l" rtl="0">
              <a:lnSpc>
                <a:spcPct val="100000"/>
              </a:lnSpc>
              <a:spcBef>
                <a:spcPts val="0"/>
              </a:spcBef>
              <a:spcAft>
                <a:spcPts val="0"/>
              </a:spcAft>
              <a:buSzPts val="2000"/>
              <a:buChar char="▣"/>
            </a:pPr>
            <a:r>
              <a:rPr lang="en"/>
              <a:t>Ask yourself, Why not the higher score?  Why not the lower score?</a:t>
            </a:r>
            <a:endParaRPr/>
          </a:p>
          <a:p>
            <a:pPr marL="457200" lvl="0" indent="-355600" algn="l" rtl="0">
              <a:lnSpc>
                <a:spcPct val="100000"/>
              </a:lnSpc>
              <a:spcBef>
                <a:spcPts val="0"/>
              </a:spcBef>
              <a:spcAft>
                <a:spcPts val="0"/>
              </a:spcAft>
              <a:buSzPts val="2000"/>
              <a:buChar char="▣"/>
            </a:pPr>
            <a:r>
              <a:rPr lang="en"/>
              <a:t>Think about how a conference with the teacher candidate would work.  What feedback would you give?</a:t>
            </a:r>
            <a:endParaRPr/>
          </a:p>
          <a:p>
            <a:pPr marL="0" lvl="0" indent="0" algn="l" rtl="0">
              <a:lnSpc>
                <a:spcPct val="100000"/>
              </a:lnSpc>
              <a:spcBef>
                <a:spcPts val="600"/>
              </a:spcBef>
              <a:spcAft>
                <a:spcPts val="0"/>
              </a:spcAft>
              <a:buSzPts val="2000"/>
              <a:buNone/>
            </a:pPr>
            <a:endParaRPr/>
          </a:p>
        </p:txBody>
      </p:sp>
      <p:sp>
        <p:nvSpPr>
          <p:cNvPr id="175" name="Google Shape;175;p28"/>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17</a:t>
            </a:fld>
            <a:endParaRPr/>
          </a:p>
        </p:txBody>
      </p:sp>
      <p:sp>
        <p:nvSpPr>
          <p:cNvPr id="176" name="Google Shape;176;p28"/>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1800"/>
              <a:t>How to Score</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457200" lvl="0" indent="-355600" algn="l" rtl="0">
              <a:lnSpc>
                <a:spcPct val="100000"/>
              </a:lnSpc>
              <a:spcBef>
                <a:spcPts val="600"/>
              </a:spcBef>
              <a:spcAft>
                <a:spcPts val="0"/>
              </a:spcAft>
              <a:buSzPts val="2000"/>
              <a:buAutoNum type="arabicPeriod"/>
            </a:pPr>
            <a:r>
              <a:rPr lang="en"/>
              <a:t>For levels 0 – 3, a score earned on a majority of the strands will be the score assigned to that standard.  </a:t>
            </a:r>
            <a:endParaRPr/>
          </a:p>
          <a:p>
            <a:pPr marL="457200" lvl="0" indent="-355600" algn="l" rtl="0">
              <a:lnSpc>
                <a:spcPct val="100000"/>
              </a:lnSpc>
              <a:spcBef>
                <a:spcPts val="0"/>
              </a:spcBef>
              <a:spcAft>
                <a:spcPts val="0"/>
              </a:spcAft>
              <a:buSzPts val="2000"/>
              <a:buAutoNum type="arabicPeriod"/>
            </a:pPr>
            <a:r>
              <a:rPr lang="en"/>
              <a:t>For standards with an even number of strands, if the scores are split evenly between two adjacent levels, the lower score will be given.  </a:t>
            </a:r>
            <a:endParaRPr/>
          </a:p>
          <a:p>
            <a:pPr marL="457200" lvl="0" indent="-355600" algn="l" rtl="0">
              <a:lnSpc>
                <a:spcPct val="100000"/>
              </a:lnSpc>
              <a:spcBef>
                <a:spcPts val="0"/>
              </a:spcBef>
              <a:spcAft>
                <a:spcPts val="0"/>
              </a:spcAft>
              <a:buSzPts val="2000"/>
              <a:buAutoNum type="arabicPeriod"/>
            </a:pPr>
            <a:r>
              <a:rPr lang="en"/>
              <a:t>If neither of the first two rules applies, the mean of all strand scores should be calculated and used as the standard score. This score should be rounded down if the mean is *.5 or lower and rounded up if it is greater than *.5. </a:t>
            </a:r>
            <a:endParaRPr/>
          </a:p>
          <a:p>
            <a:pPr marL="457200" lvl="0" indent="0" algn="l" rtl="0">
              <a:lnSpc>
                <a:spcPct val="100000"/>
              </a:lnSpc>
              <a:spcBef>
                <a:spcPts val="600"/>
              </a:spcBef>
              <a:spcAft>
                <a:spcPts val="0"/>
              </a:spcAft>
              <a:buSzPts val="2000"/>
              <a:buNone/>
            </a:pPr>
            <a:r>
              <a:rPr lang="en" sz="1100" u="sng">
                <a:solidFill>
                  <a:schemeClr val="hlink"/>
                </a:solidFill>
                <a:latin typeface="Arial"/>
                <a:ea typeface="Arial"/>
                <a:cs typeface="Arial"/>
                <a:sym typeface="Arial"/>
                <a:hlinkClick r:id="rId3"/>
              </a:rPr>
              <a:t>https://dese.mo.gov/sites/default/files/MEESTeacherCandidateRubricScoringProtocol2019-2020FINAL.pdf</a:t>
            </a:r>
            <a:endParaRPr/>
          </a:p>
        </p:txBody>
      </p:sp>
      <p:sp>
        <p:nvSpPr>
          <p:cNvPr id="182" name="Google Shape;182;p29"/>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18</a:t>
            </a:fld>
            <a:endParaRPr/>
          </a:p>
        </p:txBody>
      </p:sp>
      <p:sp>
        <p:nvSpPr>
          <p:cNvPr id="183" name="Google Shape;183;p29"/>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a:t>Scoring Protocol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3000"/>
              <a:t>Summative Scoring</a:t>
            </a:r>
            <a:endParaRPr sz="3000"/>
          </a:p>
        </p:txBody>
      </p:sp>
      <p:sp>
        <p:nvSpPr>
          <p:cNvPr id="189" name="Google Shape;189;p30"/>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457200" lvl="0" indent="-355600" algn="l" rtl="0">
              <a:lnSpc>
                <a:spcPct val="100000"/>
              </a:lnSpc>
              <a:spcBef>
                <a:spcPts val="600"/>
              </a:spcBef>
              <a:spcAft>
                <a:spcPts val="0"/>
              </a:spcAft>
              <a:buSzPts val="2000"/>
              <a:buChar char="▣"/>
            </a:pPr>
            <a:r>
              <a:rPr lang="en"/>
              <a:t>Based on what you observed and evidence, not candidate’s potential.</a:t>
            </a:r>
            <a:endParaRPr/>
          </a:p>
          <a:p>
            <a:pPr marL="457200" lvl="0" indent="-355600" algn="l" rtl="0">
              <a:lnSpc>
                <a:spcPct val="100000"/>
              </a:lnSpc>
              <a:spcBef>
                <a:spcPts val="0"/>
              </a:spcBef>
              <a:spcAft>
                <a:spcPts val="0"/>
              </a:spcAft>
              <a:buSzPts val="2000"/>
              <a:buChar char="▣"/>
            </a:pPr>
            <a:r>
              <a:rPr lang="en"/>
              <a:t>Many EPPs will have midterm and formative feedback requirements.</a:t>
            </a:r>
            <a:endParaRPr/>
          </a:p>
          <a:p>
            <a:pPr marL="457200" lvl="0" indent="-355600" algn="l" rtl="0">
              <a:lnSpc>
                <a:spcPct val="100000"/>
              </a:lnSpc>
              <a:spcBef>
                <a:spcPts val="0"/>
              </a:spcBef>
              <a:spcAft>
                <a:spcPts val="0"/>
              </a:spcAft>
              <a:buSzPts val="2000"/>
              <a:buChar char="▣"/>
            </a:pPr>
            <a:r>
              <a:rPr lang="en"/>
              <a:t>The language is designed to be evidence-based and positive, based on what is, rather than what is missing or lacking.</a:t>
            </a:r>
            <a:endParaRPr/>
          </a:p>
          <a:p>
            <a:pPr marL="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SzPts val="2000"/>
              <a:buNone/>
            </a:pPr>
            <a:r>
              <a:rPr lang="en"/>
              <a:t>In the next example you will see a Standard 1 score of 2.  Note that the candidate scored in the 1 column for the last row.</a:t>
            </a:r>
            <a:endParaRPr/>
          </a:p>
          <a:p>
            <a:pPr marL="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SzPts val="2000"/>
              <a:buNone/>
            </a:pPr>
            <a:r>
              <a:rPr lang="en"/>
              <a:t>The score is calculated on the majority of rows selected.</a:t>
            </a:r>
            <a:endParaRPr/>
          </a:p>
        </p:txBody>
      </p:sp>
      <p:sp>
        <p:nvSpPr>
          <p:cNvPr id="190" name="Google Shape;190;p30"/>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idx="4294967295"/>
          </p:nvPr>
        </p:nvSpPr>
        <p:spPr>
          <a:xfrm>
            <a:off x="1802250" y="2365425"/>
            <a:ext cx="5539500" cy="10464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600"/>
              <a:buFont typeface="Playfair Display"/>
              <a:buNone/>
            </a:pPr>
            <a:r>
              <a:rPr lang="en" sz="2400" b="0" i="1" u="none" strike="noStrike" cap="none">
                <a:solidFill>
                  <a:srgbClr val="999999"/>
                </a:solidFill>
                <a:latin typeface="Playfair Display"/>
                <a:ea typeface="Playfair Display"/>
                <a:cs typeface="Playfair Display"/>
                <a:sym typeface="Playfair Display"/>
              </a:rPr>
              <a:t>This training is a partnership of </a:t>
            </a:r>
            <a:endParaRPr sz="2400" b="0" i="1" u="none" strike="noStrike" cap="none">
              <a:solidFill>
                <a:srgbClr val="999999"/>
              </a:solidFill>
              <a:latin typeface="Playfair Display"/>
              <a:ea typeface="Playfair Display"/>
              <a:cs typeface="Playfair Display"/>
              <a:sym typeface="Playfair Display"/>
            </a:endParaRPr>
          </a:p>
        </p:txBody>
      </p:sp>
      <p:sp>
        <p:nvSpPr>
          <p:cNvPr id="57" name="Google Shape;57;p13"/>
          <p:cNvSpPr txBox="1">
            <a:spLocks noGrp="1"/>
          </p:cNvSpPr>
          <p:nvPr>
            <p:ph type="subTitle" idx="4294967295"/>
          </p:nvPr>
        </p:nvSpPr>
        <p:spPr>
          <a:xfrm>
            <a:off x="1802250" y="3202950"/>
            <a:ext cx="5539500" cy="1046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600"/>
              </a:spcBef>
              <a:spcAft>
                <a:spcPts val="0"/>
              </a:spcAft>
              <a:buClr>
                <a:schemeClr val="dk1"/>
              </a:buClr>
              <a:buSzPts val="2000"/>
              <a:buFont typeface="PT Serif"/>
              <a:buNone/>
            </a:pPr>
            <a:r>
              <a:rPr lang="en" sz="4800" b="0" i="0" u="none" strike="noStrike" cap="none">
                <a:solidFill>
                  <a:schemeClr val="dk1"/>
                </a:solidFill>
                <a:latin typeface="Playfair Display"/>
                <a:ea typeface="Playfair Display"/>
                <a:cs typeface="Playfair Display"/>
                <a:sym typeface="Playfair Display"/>
              </a:rPr>
              <a:t> DESE &amp;</a:t>
            </a:r>
            <a:endParaRPr sz="4800" b="0" i="0" u="none" strike="noStrike" cap="none">
              <a:solidFill>
                <a:schemeClr val="dk1"/>
              </a:solidFill>
              <a:latin typeface="Playfair Display"/>
              <a:ea typeface="Playfair Display"/>
              <a:cs typeface="Playfair Display"/>
              <a:sym typeface="Playfair Display"/>
            </a:endParaRPr>
          </a:p>
          <a:p>
            <a:pPr marL="0" marR="0" lvl="0" indent="0" algn="ctr" rtl="0">
              <a:lnSpc>
                <a:spcPct val="100000"/>
              </a:lnSpc>
              <a:spcBef>
                <a:spcPts val="600"/>
              </a:spcBef>
              <a:spcAft>
                <a:spcPts val="0"/>
              </a:spcAft>
              <a:buClr>
                <a:schemeClr val="dk1"/>
              </a:buClr>
              <a:buSzPts val="2000"/>
              <a:buFont typeface="PT Serif"/>
              <a:buNone/>
            </a:pPr>
            <a:r>
              <a:rPr lang="en" sz="4800" b="0" i="0" u="none" strike="noStrike" cap="none">
                <a:solidFill>
                  <a:schemeClr val="dk1"/>
                </a:solidFill>
                <a:latin typeface="Playfair Display"/>
                <a:ea typeface="Playfair Display"/>
                <a:cs typeface="Playfair Display"/>
                <a:sym typeface="Playfair Display"/>
              </a:rPr>
              <a:t>MACTE</a:t>
            </a:r>
            <a:endParaRPr sz="4800" b="0" i="0" u="none" strike="noStrike" cap="none">
              <a:solidFill>
                <a:schemeClr val="dk1"/>
              </a:solidFill>
              <a:latin typeface="Playfair Display"/>
              <a:ea typeface="Playfair Display"/>
              <a:cs typeface="Playfair Display"/>
              <a:sym typeface="Playfair Display"/>
            </a:endParaRPr>
          </a:p>
        </p:txBody>
      </p:sp>
      <p:sp>
        <p:nvSpPr>
          <p:cNvPr id="58" name="Google Shape;58;p13"/>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2</a:t>
            </a:fld>
            <a:endParaRPr/>
          </a:p>
        </p:txBody>
      </p:sp>
      <p:pic>
        <p:nvPicPr>
          <p:cNvPr id="59" name="Google Shape;59;p13" descr="C:\Users\Scott\Dropbox\MACTE Document Archives\Publications and Graphics\MACTE Logos\MACTElogo.jpg"/>
          <p:cNvPicPr preferRelativeResize="0"/>
          <p:nvPr/>
        </p:nvPicPr>
        <p:blipFill rotWithShape="1">
          <a:blip r:embed="rId3">
            <a:alphaModFix/>
          </a:blip>
          <a:srcRect/>
          <a:stretch/>
        </p:blipFill>
        <p:spPr>
          <a:xfrm>
            <a:off x="1435900" y="4866425"/>
            <a:ext cx="5825500" cy="14322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2400"/>
              <a:t>Example of Rule 1: </a:t>
            </a:r>
            <a:endParaRPr sz="2400"/>
          </a:p>
          <a:p>
            <a:pPr marL="0" lvl="0" indent="0" algn="ctr" rtl="0">
              <a:lnSpc>
                <a:spcPct val="100000"/>
              </a:lnSpc>
              <a:spcBef>
                <a:spcPts val="0"/>
              </a:spcBef>
              <a:spcAft>
                <a:spcPts val="0"/>
              </a:spcAft>
              <a:buSzPts val="1600"/>
              <a:buNone/>
            </a:pPr>
            <a:r>
              <a:rPr lang="en" sz="2400"/>
              <a:t>Score of 2</a:t>
            </a:r>
            <a:endParaRPr sz="2400"/>
          </a:p>
        </p:txBody>
      </p:sp>
      <p:sp>
        <p:nvSpPr>
          <p:cNvPr id="196" name="Google Shape;196;p31"/>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endParaRPr/>
          </a:p>
        </p:txBody>
      </p:sp>
      <p:sp>
        <p:nvSpPr>
          <p:cNvPr id="197" name="Google Shape;197;p31"/>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20</a:t>
            </a:fld>
            <a:endParaRPr/>
          </a:p>
        </p:txBody>
      </p:sp>
      <p:pic>
        <p:nvPicPr>
          <p:cNvPr id="198" name="Google Shape;198;p31"/>
          <p:cNvPicPr preferRelativeResize="0"/>
          <p:nvPr/>
        </p:nvPicPr>
        <p:blipFill rotWithShape="1">
          <a:blip r:embed="rId3">
            <a:alphaModFix/>
          </a:blip>
          <a:srcRect/>
          <a:stretch/>
        </p:blipFill>
        <p:spPr>
          <a:xfrm>
            <a:off x="290525" y="1519102"/>
            <a:ext cx="8562975" cy="50006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2"/>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endParaRPr/>
          </a:p>
        </p:txBody>
      </p:sp>
      <p:sp>
        <p:nvSpPr>
          <p:cNvPr id="204" name="Google Shape;204;p32"/>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21</a:t>
            </a:fld>
            <a:endParaRPr/>
          </a:p>
        </p:txBody>
      </p:sp>
      <p:sp>
        <p:nvSpPr>
          <p:cNvPr id="205" name="Google Shape;205;p32"/>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3000"/>
              <a:t>Example of Rule 2: Score of 2</a:t>
            </a:r>
            <a:endParaRPr sz="3000"/>
          </a:p>
        </p:txBody>
      </p:sp>
      <p:pic>
        <p:nvPicPr>
          <p:cNvPr id="206" name="Google Shape;206;p32"/>
          <p:cNvPicPr preferRelativeResize="0"/>
          <p:nvPr/>
        </p:nvPicPr>
        <p:blipFill rotWithShape="1">
          <a:blip r:embed="rId3">
            <a:alphaModFix/>
          </a:blip>
          <a:srcRect/>
          <a:stretch/>
        </p:blipFill>
        <p:spPr>
          <a:xfrm>
            <a:off x="409575" y="1355075"/>
            <a:ext cx="8324850" cy="50732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3000"/>
              <a:t>Example of Rule 3: Score of 1 </a:t>
            </a:r>
            <a:endParaRPr sz="3000"/>
          </a:p>
        </p:txBody>
      </p:sp>
      <p:sp>
        <p:nvSpPr>
          <p:cNvPr id="212" name="Google Shape;212;p33"/>
          <p:cNvSpPr txBox="1">
            <a:spLocks noGrp="1"/>
          </p:cNvSpPr>
          <p:nvPr>
            <p:ph type="body" idx="1"/>
          </p:nvPr>
        </p:nvSpPr>
        <p:spPr>
          <a:xfrm>
            <a:off x="545975" y="1278375"/>
            <a:ext cx="8043300" cy="51801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endParaRPr/>
          </a:p>
        </p:txBody>
      </p:sp>
      <p:sp>
        <p:nvSpPr>
          <p:cNvPr id="213" name="Google Shape;213;p33"/>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22</a:t>
            </a:fld>
            <a:endParaRPr/>
          </a:p>
        </p:txBody>
      </p:sp>
      <p:pic>
        <p:nvPicPr>
          <p:cNvPr id="214" name="Google Shape;214;p33"/>
          <p:cNvPicPr preferRelativeResize="0"/>
          <p:nvPr/>
        </p:nvPicPr>
        <p:blipFill rotWithShape="1">
          <a:blip r:embed="rId3">
            <a:alphaModFix/>
          </a:blip>
          <a:srcRect/>
          <a:stretch/>
        </p:blipFill>
        <p:spPr>
          <a:xfrm>
            <a:off x="457200" y="1205938"/>
            <a:ext cx="8334375" cy="55721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4"/>
          <p:cNvSpPr txBox="1">
            <a:spLocks noGrp="1"/>
          </p:cNvSpPr>
          <p:nvPr>
            <p:ph type="body" idx="1"/>
          </p:nvPr>
        </p:nvSpPr>
        <p:spPr>
          <a:xfrm>
            <a:off x="413125" y="2882400"/>
            <a:ext cx="8180100" cy="1728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2000"/>
              <a:buNone/>
            </a:pPr>
            <a:r>
              <a:rPr lang="en" sz="3000" i="0"/>
              <a:t>For a score of 4, the candidate must have ALL strands in the 3 column selected and at least one from the 4 column.</a:t>
            </a:r>
            <a:endParaRPr sz="3000"/>
          </a:p>
        </p:txBody>
      </p:sp>
      <p:sp>
        <p:nvSpPr>
          <p:cNvPr id="220" name="Google Shape;220;p34"/>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224"/>
        <p:cNvGrpSpPr/>
        <p:nvPr/>
      </p:nvGrpSpPr>
      <p:grpSpPr>
        <a:xfrm>
          <a:off x="0" y="0"/>
          <a:ext cx="0" cy="0"/>
          <a:chOff x="0" y="0"/>
          <a:chExt cx="0" cy="0"/>
        </a:xfrm>
      </p:grpSpPr>
      <p:sp>
        <p:nvSpPr>
          <p:cNvPr id="225" name="Google Shape;225;p35"/>
          <p:cNvSpPr txBox="1">
            <a:spLocks noGrp="1"/>
          </p:cNvSpPr>
          <p:nvPr>
            <p:ph type="title" idx="4294967295"/>
          </p:nvPr>
        </p:nvSpPr>
        <p:spPr>
          <a:xfrm>
            <a:off x="457200" y="495750"/>
            <a:ext cx="8229600" cy="859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2400"/>
              <a:t>If you’re not sure what score . . .</a:t>
            </a:r>
            <a:endParaRPr sz="2400"/>
          </a:p>
        </p:txBody>
      </p:sp>
      <p:sp>
        <p:nvSpPr>
          <p:cNvPr id="226" name="Google Shape;226;p35"/>
          <p:cNvSpPr txBox="1">
            <a:spLocks noGrp="1"/>
          </p:cNvSpPr>
          <p:nvPr>
            <p:ph type="body" idx="1"/>
          </p:nvPr>
        </p:nvSpPr>
        <p:spPr>
          <a:xfrm>
            <a:off x="1186800" y="661000"/>
            <a:ext cx="6770400" cy="551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600"/>
              </a:spcBef>
              <a:spcAft>
                <a:spcPts val="0"/>
              </a:spcAft>
              <a:buSzPts val="2000"/>
              <a:buNone/>
            </a:pPr>
            <a:endParaRPr/>
          </a:p>
          <a:p>
            <a:pPr marL="0" lvl="0" indent="0" algn="ctr" rtl="0">
              <a:lnSpc>
                <a:spcPct val="100000"/>
              </a:lnSpc>
              <a:spcBef>
                <a:spcPts val="600"/>
              </a:spcBef>
              <a:spcAft>
                <a:spcPts val="0"/>
              </a:spcAft>
              <a:buSzPts val="2000"/>
              <a:buNone/>
            </a:pPr>
            <a:endParaRPr/>
          </a:p>
          <a:p>
            <a:pPr marL="0" lvl="0" indent="0" algn="ctr" rtl="0">
              <a:lnSpc>
                <a:spcPct val="100000"/>
              </a:lnSpc>
              <a:spcBef>
                <a:spcPts val="600"/>
              </a:spcBef>
              <a:spcAft>
                <a:spcPts val="0"/>
              </a:spcAft>
              <a:buSzPts val="2000"/>
              <a:buNone/>
            </a:pPr>
            <a:r>
              <a:rPr lang="en"/>
              <a:t>Scores are reported as whole numbers.</a:t>
            </a:r>
            <a:endParaRPr/>
          </a:p>
          <a:p>
            <a:pPr marL="0" lvl="0" indent="0" algn="ctr" rtl="0">
              <a:lnSpc>
                <a:spcPct val="100000"/>
              </a:lnSpc>
              <a:spcBef>
                <a:spcPts val="600"/>
              </a:spcBef>
              <a:spcAft>
                <a:spcPts val="0"/>
              </a:spcAft>
              <a:buSzPts val="2000"/>
              <a:buNone/>
            </a:pPr>
            <a:endParaRPr/>
          </a:p>
          <a:p>
            <a:pPr marL="0" lvl="0" indent="0" algn="ctr" rtl="0">
              <a:lnSpc>
                <a:spcPct val="100000"/>
              </a:lnSpc>
              <a:spcBef>
                <a:spcPts val="600"/>
              </a:spcBef>
              <a:spcAft>
                <a:spcPts val="0"/>
              </a:spcAft>
              <a:buSzPts val="2000"/>
              <a:buNone/>
            </a:pPr>
            <a:endParaRPr/>
          </a:p>
          <a:p>
            <a:pPr marL="0" lvl="0" indent="0" algn="ctr" rtl="0">
              <a:lnSpc>
                <a:spcPct val="100000"/>
              </a:lnSpc>
              <a:spcBef>
                <a:spcPts val="600"/>
              </a:spcBef>
              <a:spcAft>
                <a:spcPts val="0"/>
              </a:spcAft>
              <a:buSzPts val="2000"/>
              <a:buNone/>
            </a:pPr>
            <a:r>
              <a:rPr lang="en"/>
              <a:t>If you have any questions, refer to p. </a:t>
            </a:r>
            <a:r>
              <a:rPr lang="en" u="sng">
                <a:solidFill>
                  <a:schemeClr val="hlink"/>
                </a:solidFill>
                <a:hlinkClick r:id="rId3"/>
              </a:rPr>
              <a:t>8-11 of the protocol </a:t>
            </a:r>
            <a:r>
              <a:rPr lang="en"/>
              <a:t>or ask your EPP university supervisor.</a:t>
            </a:r>
            <a:endParaRPr/>
          </a:p>
          <a:p>
            <a:pPr marL="0" lvl="0" indent="0" algn="ctr" rtl="0">
              <a:lnSpc>
                <a:spcPct val="100000"/>
              </a:lnSpc>
              <a:spcBef>
                <a:spcPts val="600"/>
              </a:spcBef>
              <a:spcAft>
                <a:spcPts val="0"/>
              </a:spcAft>
              <a:buSzPts val="2000"/>
              <a:buNone/>
            </a:pPr>
            <a:endParaRPr/>
          </a:p>
          <a:p>
            <a:pPr marL="0" lvl="0" indent="0" algn="ctr" rtl="0">
              <a:spcBef>
                <a:spcPts val="600"/>
              </a:spcBef>
              <a:spcAft>
                <a:spcPts val="0"/>
              </a:spcAft>
              <a:buSzPts val="2000"/>
              <a:buNone/>
            </a:pPr>
            <a:endParaRPr sz="4100" i="0">
              <a:latin typeface="Playfair Display"/>
              <a:ea typeface="Playfair Display"/>
              <a:cs typeface="Playfair Display"/>
              <a:sym typeface="Playfair Display"/>
            </a:endParaRPr>
          </a:p>
          <a:p>
            <a:pPr marL="0" lvl="0" indent="0" algn="ctr" rtl="0">
              <a:spcBef>
                <a:spcPts val="600"/>
              </a:spcBef>
              <a:spcAft>
                <a:spcPts val="0"/>
              </a:spcAft>
              <a:buClr>
                <a:schemeClr val="dk1"/>
              </a:buClr>
              <a:buSzPts val="2000"/>
              <a:buFont typeface="PT Serif"/>
              <a:buNone/>
            </a:pPr>
            <a:r>
              <a:rPr lang="en" sz="4100" i="0">
                <a:latin typeface="Playfair Display"/>
                <a:ea typeface="Playfair Display"/>
                <a:cs typeface="Playfair Display"/>
                <a:sym typeface="Playfair Display"/>
              </a:rPr>
              <a:t>Any questions?</a:t>
            </a:r>
            <a:endParaRPr sz="1100" i="0"/>
          </a:p>
          <a:p>
            <a:pPr marL="0" lvl="0" indent="0" algn="ctr" rtl="0">
              <a:spcBef>
                <a:spcPts val="600"/>
              </a:spcBef>
              <a:spcAft>
                <a:spcPts val="0"/>
              </a:spcAft>
              <a:buClr>
                <a:schemeClr val="dk1"/>
              </a:buClr>
              <a:buSzPts val="2000"/>
              <a:buFont typeface="Arial"/>
              <a:buNone/>
            </a:pPr>
            <a:r>
              <a:rPr lang="en" sz="1800" i="0"/>
              <a:t>Please contact your Educator Preparation Program field experience office.</a:t>
            </a:r>
            <a:endParaRPr/>
          </a:p>
        </p:txBody>
      </p:sp>
      <p:sp>
        <p:nvSpPr>
          <p:cNvPr id="227" name="Google Shape;227;p35"/>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6"/>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25</a:t>
            </a:fld>
            <a:endParaRPr/>
          </a:p>
        </p:txBody>
      </p:sp>
      <p:sp>
        <p:nvSpPr>
          <p:cNvPr id="233" name="Google Shape;233;p36"/>
          <p:cNvSpPr txBox="1">
            <a:spLocks noGrp="1"/>
          </p:cNvSpPr>
          <p:nvPr>
            <p:ph type="ctrTitle"/>
          </p:nvPr>
        </p:nvSpPr>
        <p:spPr>
          <a:xfrm>
            <a:off x="1619700" y="759050"/>
            <a:ext cx="5904600" cy="1131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600"/>
              <a:buNone/>
            </a:pPr>
            <a:r>
              <a:rPr lang="en"/>
              <a:t>THANK YOU!</a:t>
            </a:r>
            <a:endParaRPr/>
          </a:p>
        </p:txBody>
      </p:sp>
      <p:sp>
        <p:nvSpPr>
          <p:cNvPr id="234" name="Google Shape;234;p36"/>
          <p:cNvSpPr txBox="1">
            <a:spLocks noGrp="1"/>
          </p:cNvSpPr>
          <p:nvPr>
            <p:ph type="subTitle" idx="1"/>
          </p:nvPr>
        </p:nvSpPr>
        <p:spPr>
          <a:xfrm>
            <a:off x="495750" y="2104000"/>
            <a:ext cx="8196600" cy="272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000"/>
              <a:buNone/>
            </a:pPr>
            <a:r>
              <a:rPr lang="en" sz="2800"/>
              <a:t>The mentoring you provide to the teacher candidates is essential to their preparation.</a:t>
            </a:r>
            <a:endParaRPr sz="2800"/>
          </a:p>
          <a:p>
            <a:pPr marL="0" lvl="0" indent="0" algn="ctr" rtl="0">
              <a:lnSpc>
                <a:spcPct val="100000"/>
              </a:lnSpc>
              <a:spcBef>
                <a:spcPts val="0"/>
              </a:spcBef>
              <a:spcAft>
                <a:spcPts val="0"/>
              </a:spcAft>
              <a:buSzPts val="2000"/>
              <a:buNone/>
            </a:pPr>
            <a:endParaRPr sz="2800"/>
          </a:p>
          <a:p>
            <a:pPr marL="0" lvl="0" indent="0" algn="ctr" rtl="0">
              <a:lnSpc>
                <a:spcPct val="100000"/>
              </a:lnSpc>
              <a:spcBef>
                <a:spcPts val="0"/>
              </a:spcBef>
              <a:spcAft>
                <a:spcPts val="0"/>
              </a:spcAft>
              <a:buSzPts val="2000"/>
              <a:buNone/>
            </a:pPr>
            <a:r>
              <a:rPr lang="en" sz="2800"/>
              <a:t>Teacher preparation is partnership.</a:t>
            </a:r>
            <a:endParaRPr sz="2800"/>
          </a:p>
          <a:p>
            <a:pPr marL="0" lvl="0" indent="0" algn="ctr" rtl="0">
              <a:lnSpc>
                <a:spcPct val="100000"/>
              </a:lnSpc>
              <a:spcBef>
                <a:spcPts val="0"/>
              </a:spcBef>
              <a:spcAft>
                <a:spcPts val="0"/>
              </a:spcAft>
              <a:buSzPts val="2000"/>
              <a:buNone/>
            </a:pPr>
            <a:endParaRPr sz="2800"/>
          </a:p>
          <a:p>
            <a:pPr marL="0" lvl="0" indent="0" algn="ctr" rtl="0">
              <a:lnSpc>
                <a:spcPct val="100000"/>
              </a:lnSpc>
              <a:spcBef>
                <a:spcPts val="0"/>
              </a:spcBef>
              <a:spcAft>
                <a:spcPts val="0"/>
              </a:spcAft>
              <a:buSzPts val="2000"/>
              <a:buNone/>
            </a:pPr>
            <a:endParaRPr/>
          </a:p>
          <a:p>
            <a:pPr marL="0" lvl="0" indent="0" algn="ctr" rtl="0">
              <a:lnSpc>
                <a:spcPct val="100000"/>
              </a:lnSpc>
              <a:spcBef>
                <a:spcPts val="0"/>
              </a:spcBef>
              <a:spcAft>
                <a:spcPts val="0"/>
              </a:spcAft>
              <a:buSzPts val="2000"/>
              <a:buNone/>
            </a:pPr>
            <a:endParaRPr/>
          </a:p>
          <a:p>
            <a:pPr marL="0" lvl="0" indent="0" algn="ctr" rtl="0">
              <a:lnSpc>
                <a:spcPct val="100000"/>
              </a:lnSpc>
              <a:spcBef>
                <a:spcPts val="0"/>
              </a:spcBef>
              <a:spcAft>
                <a:spcPts val="0"/>
              </a:spcAft>
              <a:buSzPts val="200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7"/>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a:t>Credits</a:t>
            </a:r>
            <a:endParaRPr/>
          </a:p>
        </p:txBody>
      </p:sp>
      <p:sp>
        <p:nvSpPr>
          <p:cNvPr id="240" name="Google Shape;240;p37"/>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r>
              <a:rPr lang="en" sz="2400">
                <a:solidFill>
                  <a:srgbClr val="1D1D1B"/>
                </a:solidFill>
              </a:rPr>
              <a:t>Special thanks to all the people who made and released these awesome resources for free:</a:t>
            </a:r>
            <a:endParaRPr sz="2400">
              <a:solidFill>
                <a:srgbClr val="1D1D1B"/>
              </a:solidFill>
            </a:endParaRPr>
          </a:p>
          <a:p>
            <a:pPr marL="457200" lvl="0" indent="-381000" algn="l" rtl="0">
              <a:lnSpc>
                <a:spcPct val="115000"/>
              </a:lnSpc>
              <a:spcBef>
                <a:spcPts val="600"/>
              </a:spcBef>
              <a:spcAft>
                <a:spcPts val="0"/>
              </a:spcAft>
              <a:buClr>
                <a:srgbClr val="1D1D1B"/>
              </a:buClr>
              <a:buSzPts val="2400"/>
              <a:buChar char="▣"/>
            </a:pPr>
            <a:r>
              <a:rPr lang="en" sz="2400">
                <a:solidFill>
                  <a:srgbClr val="1D1D1B"/>
                </a:solidFill>
              </a:rPr>
              <a:t>Presentation template by </a:t>
            </a:r>
            <a:r>
              <a:rPr lang="en" sz="2400" u="sng">
                <a:solidFill>
                  <a:schemeClr val="hlink"/>
                </a:solidFill>
                <a:hlinkClick r:id="rId3"/>
              </a:rPr>
              <a:t>SlidesCarnival</a:t>
            </a:r>
            <a:endParaRPr sz="2400">
              <a:solidFill>
                <a:srgbClr val="1D1D1B"/>
              </a:solidFill>
            </a:endParaRPr>
          </a:p>
          <a:p>
            <a:pPr marL="457200" lvl="0" indent="-381000" algn="l" rtl="0">
              <a:lnSpc>
                <a:spcPct val="115000"/>
              </a:lnSpc>
              <a:spcBef>
                <a:spcPts val="0"/>
              </a:spcBef>
              <a:spcAft>
                <a:spcPts val="0"/>
              </a:spcAft>
              <a:buClr>
                <a:srgbClr val="1D1D1B"/>
              </a:buClr>
              <a:buSzPts val="2400"/>
              <a:buChar char="▣"/>
            </a:pPr>
            <a:r>
              <a:rPr lang="en" sz="2400">
                <a:solidFill>
                  <a:srgbClr val="1D1D1B"/>
                </a:solidFill>
              </a:rPr>
              <a:t>Photographs by </a:t>
            </a:r>
            <a:r>
              <a:rPr lang="en" sz="2400" u="sng">
                <a:solidFill>
                  <a:schemeClr val="hlink"/>
                </a:solidFill>
                <a:hlinkClick r:id="rId4"/>
              </a:rPr>
              <a:t>Unsplash</a:t>
            </a:r>
            <a:endParaRPr sz="2400">
              <a:solidFill>
                <a:srgbClr val="1D1D1B"/>
              </a:solidFill>
            </a:endParaRPr>
          </a:p>
        </p:txBody>
      </p:sp>
      <p:sp>
        <p:nvSpPr>
          <p:cNvPr id="241" name="Google Shape;241;p37"/>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26</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3</a:t>
            </a:fld>
            <a:endParaRPr/>
          </a:p>
        </p:txBody>
      </p:sp>
      <p:sp>
        <p:nvSpPr>
          <p:cNvPr id="65" name="Google Shape;65;p14"/>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2400"/>
              <a:t>Objectives of Online Training</a:t>
            </a:r>
            <a:endParaRPr sz="2400"/>
          </a:p>
        </p:txBody>
      </p:sp>
      <p:sp>
        <p:nvSpPr>
          <p:cNvPr id="66" name="Google Shape;66;p14"/>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endParaRPr/>
          </a:p>
          <a:p>
            <a:pPr marL="457200" lvl="0" indent="-387350" algn="l" rtl="0">
              <a:lnSpc>
                <a:spcPct val="100000"/>
              </a:lnSpc>
              <a:spcBef>
                <a:spcPts val="600"/>
              </a:spcBef>
              <a:spcAft>
                <a:spcPts val="0"/>
              </a:spcAft>
              <a:buSzPts val="2500"/>
              <a:buAutoNum type="arabicPeriod"/>
            </a:pPr>
            <a:r>
              <a:rPr lang="en" sz="2500"/>
              <a:t>Knowledge of Missouri Teacher Candidate Assessment Rubric protocol and rationale of its use</a:t>
            </a:r>
            <a:endParaRPr sz="2500"/>
          </a:p>
          <a:p>
            <a:pPr marL="457200" lvl="0" indent="0" algn="l" rtl="0">
              <a:lnSpc>
                <a:spcPct val="100000"/>
              </a:lnSpc>
              <a:spcBef>
                <a:spcPts val="600"/>
              </a:spcBef>
              <a:spcAft>
                <a:spcPts val="0"/>
              </a:spcAft>
              <a:buNone/>
            </a:pPr>
            <a:endParaRPr sz="2500"/>
          </a:p>
          <a:p>
            <a:pPr marL="457200" lvl="0" indent="-387350" algn="l" rtl="0">
              <a:lnSpc>
                <a:spcPct val="100000"/>
              </a:lnSpc>
              <a:spcBef>
                <a:spcPts val="0"/>
              </a:spcBef>
              <a:spcAft>
                <a:spcPts val="0"/>
              </a:spcAft>
              <a:buSzPts val="2500"/>
              <a:buAutoNum type="arabicPeriod"/>
            </a:pPr>
            <a:r>
              <a:rPr lang="en" sz="2500"/>
              <a:t>Calibration of scoring for the Missouri Teacher Candidate Assessment Rubric</a:t>
            </a:r>
            <a:endParaRPr sz="2500"/>
          </a:p>
          <a:p>
            <a:pPr marL="45720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SzPts val="2000"/>
              <a:buNone/>
            </a:pPr>
            <a:endParaRPr/>
          </a:p>
          <a:p>
            <a:pPr marL="0" lvl="0" indent="0" algn="l" rtl="0">
              <a:lnSpc>
                <a:spcPct val="100000"/>
              </a:lnSpc>
              <a:spcBef>
                <a:spcPts val="600"/>
              </a:spcBef>
              <a:spcAft>
                <a:spcPts val="0"/>
              </a:spcAft>
              <a:buSzPts val="20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2400"/>
              <a:t>Important Terms</a:t>
            </a:r>
            <a:endParaRPr sz="2400"/>
          </a:p>
        </p:txBody>
      </p:sp>
      <p:sp>
        <p:nvSpPr>
          <p:cNvPr id="72" name="Google Shape;72;p15"/>
          <p:cNvSpPr txBox="1">
            <a:spLocks noGrp="1"/>
          </p:cNvSpPr>
          <p:nvPr>
            <p:ph type="body" idx="1"/>
          </p:nvPr>
        </p:nvSpPr>
        <p:spPr>
          <a:xfrm>
            <a:off x="591900" y="1198475"/>
            <a:ext cx="8094900" cy="5128800"/>
          </a:xfrm>
          <a:prstGeom prst="rect">
            <a:avLst/>
          </a:prstGeom>
          <a:noFill/>
          <a:ln>
            <a:noFill/>
          </a:ln>
        </p:spPr>
        <p:txBody>
          <a:bodyPr spcFirstLastPara="1" wrap="square" lIns="91425" tIns="91425" rIns="91425" bIns="91425" anchor="ctr" anchorCtr="0">
            <a:noAutofit/>
          </a:bodyPr>
          <a:lstStyle/>
          <a:p>
            <a:pPr marL="457200" lvl="0" indent="-355600" algn="l" rtl="0">
              <a:lnSpc>
                <a:spcPct val="100000"/>
              </a:lnSpc>
              <a:spcBef>
                <a:spcPts val="600"/>
              </a:spcBef>
              <a:spcAft>
                <a:spcPts val="0"/>
              </a:spcAft>
              <a:buSzPts val="2000"/>
              <a:buChar char="▣"/>
            </a:pPr>
            <a:r>
              <a:rPr lang="en" b="1"/>
              <a:t>Missouri Teacher Standards:</a:t>
            </a:r>
            <a:r>
              <a:rPr lang="en"/>
              <a:t> see next slide</a:t>
            </a:r>
            <a:endParaRPr/>
          </a:p>
          <a:p>
            <a:pPr marL="457200" lvl="0" indent="-355600" algn="l" rtl="0">
              <a:lnSpc>
                <a:spcPct val="100000"/>
              </a:lnSpc>
              <a:spcBef>
                <a:spcPts val="0"/>
              </a:spcBef>
              <a:spcAft>
                <a:spcPts val="0"/>
              </a:spcAft>
              <a:buSzPts val="2000"/>
              <a:buChar char="▣"/>
            </a:pPr>
            <a:r>
              <a:rPr lang="en" b="1"/>
              <a:t>Teacher Candidate: </a:t>
            </a:r>
            <a:r>
              <a:rPr lang="en"/>
              <a:t>Also called</a:t>
            </a:r>
            <a:r>
              <a:rPr lang="en" b="1"/>
              <a:t> </a:t>
            </a:r>
            <a:r>
              <a:rPr lang="en"/>
              <a:t>student teacher, intern. Student in an initial teacher preparation program completing the culminating field experience, traditionally called student teaching.</a:t>
            </a:r>
            <a:endParaRPr b="1"/>
          </a:p>
          <a:p>
            <a:pPr marL="457200" lvl="0" indent="-355600" algn="l" rtl="0">
              <a:lnSpc>
                <a:spcPct val="100000"/>
              </a:lnSpc>
              <a:spcBef>
                <a:spcPts val="0"/>
              </a:spcBef>
              <a:spcAft>
                <a:spcPts val="0"/>
              </a:spcAft>
              <a:buSzPts val="2000"/>
              <a:buChar char="▣"/>
            </a:pPr>
            <a:r>
              <a:rPr lang="en" b="1"/>
              <a:t>Cooperating teacher:</a:t>
            </a:r>
            <a:r>
              <a:rPr lang="en"/>
              <a:t> individual employed by the school district and assigned to supervise the teacher candidate.  Also called mentor teacher.</a:t>
            </a:r>
            <a:endParaRPr/>
          </a:p>
          <a:p>
            <a:pPr marL="457200" lvl="0" indent="-355600" algn="l" rtl="0">
              <a:lnSpc>
                <a:spcPct val="100000"/>
              </a:lnSpc>
              <a:spcBef>
                <a:spcPts val="0"/>
              </a:spcBef>
              <a:spcAft>
                <a:spcPts val="0"/>
              </a:spcAft>
              <a:buSzPts val="2000"/>
              <a:buChar char="▣"/>
            </a:pPr>
            <a:r>
              <a:rPr lang="en" b="1"/>
              <a:t>University supervisor:</a:t>
            </a:r>
            <a:r>
              <a:rPr lang="en"/>
              <a:t> individual employed by the educator preparation program who directly supervises teacher candidates in the field.</a:t>
            </a:r>
            <a:endParaRPr/>
          </a:p>
          <a:p>
            <a:pPr marL="457200" lvl="0" indent="-355600" algn="l" rtl="0">
              <a:lnSpc>
                <a:spcPct val="100000"/>
              </a:lnSpc>
              <a:spcBef>
                <a:spcPts val="0"/>
              </a:spcBef>
              <a:spcAft>
                <a:spcPts val="0"/>
              </a:spcAft>
              <a:buSzPts val="2000"/>
              <a:buChar char="▣"/>
            </a:pPr>
            <a:r>
              <a:rPr lang="en" b="1"/>
              <a:t>Educator preparation program or EPP:</a:t>
            </a:r>
            <a:r>
              <a:rPr lang="en"/>
              <a:t> university, college, or organization preparing the teacher candidate, responsible for recommending teacher candidates for certification.</a:t>
            </a:r>
            <a:endParaRPr/>
          </a:p>
          <a:p>
            <a:pPr marL="457200" lvl="0" indent="0" algn="l" rtl="0">
              <a:lnSpc>
                <a:spcPct val="100000"/>
              </a:lnSpc>
              <a:spcBef>
                <a:spcPts val="600"/>
              </a:spcBef>
              <a:spcAft>
                <a:spcPts val="0"/>
              </a:spcAft>
              <a:buSzPts val="2000"/>
              <a:buNone/>
            </a:pPr>
            <a:endParaRPr/>
          </a:p>
        </p:txBody>
      </p:sp>
      <p:sp>
        <p:nvSpPr>
          <p:cNvPr id="73" name="Google Shape;73;p15"/>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body" idx="1"/>
          </p:nvPr>
        </p:nvSpPr>
        <p:spPr>
          <a:xfrm>
            <a:off x="1659150" y="2882400"/>
            <a:ext cx="5825700" cy="10932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600"/>
              </a:spcBef>
              <a:spcAft>
                <a:spcPts val="0"/>
              </a:spcAft>
              <a:buSzPts val="2000"/>
              <a:buNone/>
            </a:pPr>
            <a:r>
              <a:rPr lang="en" b="1"/>
              <a:t>Missouri Teacher Standards</a:t>
            </a:r>
            <a:endParaRPr b="1"/>
          </a:p>
          <a:p>
            <a:pPr marL="0" lvl="0" indent="0" algn="ctr" rtl="0">
              <a:lnSpc>
                <a:spcPct val="100000"/>
              </a:lnSpc>
              <a:spcBef>
                <a:spcPts val="600"/>
              </a:spcBef>
              <a:spcAft>
                <a:spcPts val="0"/>
              </a:spcAft>
              <a:buSzPts val="2000"/>
              <a:buNone/>
            </a:pPr>
            <a:endParaRPr b="1"/>
          </a:p>
          <a:p>
            <a:pPr marL="0" lvl="0" indent="0" algn="ctr" rtl="0">
              <a:lnSpc>
                <a:spcPct val="100000"/>
              </a:lnSpc>
              <a:spcBef>
                <a:spcPts val="600"/>
              </a:spcBef>
              <a:spcAft>
                <a:spcPts val="0"/>
              </a:spcAft>
              <a:buSzPts val="2000"/>
              <a:buNone/>
            </a:pPr>
            <a:r>
              <a:rPr lang="en" b="1"/>
              <a:t>Nine standards that “convey the expectations of performance for professional teachers in Missouri.”  These can be aligned with the InTASC standards.</a:t>
            </a:r>
            <a:endParaRPr b="1"/>
          </a:p>
          <a:p>
            <a:pPr marL="0" lvl="0" indent="0" algn="ctr" rtl="0">
              <a:lnSpc>
                <a:spcPct val="100000"/>
              </a:lnSpc>
              <a:spcBef>
                <a:spcPts val="600"/>
              </a:spcBef>
              <a:spcAft>
                <a:spcPts val="0"/>
              </a:spcAft>
              <a:buSzPts val="2000"/>
              <a:buNone/>
            </a:pPr>
            <a:endParaRPr b="1"/>
          </a:p>
          <a:p>
            <a:pPr marL="0" lvl="0" indent="0" algn="ctr" rtl="0">
              <a:lnSpc>
                <a:spcPct val="100000"/>
              </a:lnSpc>
              <a:spcBef>
                <a:spcPts val="600"/>
              </a:spcBef>
              <a:spcAft>
                <a:spcPts val="0"/>
              </a:spcAft>
              <a:buSzPts val="2000"/>
              <a:buNone/>
            </a:pPr>
            <a:r>
              <a:rPr lang="en" b="1"/>
              <a:t>Unfamiliar with these?  Click </a:t>
            </a:r>
            <a:r>
              <a:rPr lang="en" b="1" u="sng">
                <a:solidFill>
                  <a:schemeClr val="hlink"/>
                </a:solidFill>
                <a:hlinkClick r:id="rId3"/>
              </a:rPr>
              <a:t>here</a:t>
            </a:r>
            <a:r>
              <a:rPr lang="en" b="1"/>
              <a:t> to view them.</a:t>
            </a:r>
            <a:endParaRPr b="1"/>
          </a:p>
        </p:txBody>
      </p:sp>
      <p:sp>
        <p:nvSpPr>
          <p:cNvPr id="79" name="Google Shape;79;p16"/>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body" idx="1"/>
          </p:nvPr>
        </p:nvSpPr>
        <p:spPr>
          <a:xfrm>
            <a:off x="673550" y="1245050"/>
            <a:ext cx="7653900" cy="4980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2000"/>
              <a:buNone/>
            </a:pPr>
            <a:r>
              <a:rPr lang="en" sz="2400"/>
              <a:t>Standard 1: Content knowledge aligned with appropriate instruction</a:t>
            </a:r>
            <a:endParaRPr sz="2400"/>
          </a:p>
          <a:p>
            <a:pPr marL="0" lvl="0" indent="0" algn="l" rtl="0">
              <a:lnSpc>
                <a:spcPct val="100000"/>
              </a:lnSpc>
              <a:spcBef>
                <a:spcPts val="600"/>
              </a:spcBef>
              <a:spcAft>
                <a:spcPts val="0"/>
              </a:spcAft>
              <a:buSzPts val="2000"/>
              <a:buNone/>
            </a:pPr>
            <a:r>
              <a:rPr lang="en" sz="2400"/>
              <a:t>Standard 2: Student learning, growth, and development</a:t>
            </a:r>
            <a:endParaRPr sz="2400"/>
          </a:p>
          <a:p>
            <a:pPr marL="0" lvl="0" indent="0" algn="l" rtl="0">
              <a:lnSpc>
                <a:spcPct val="100000"/>
              </a:lnSpc>
              <a:spcBef>
                <a:spcPts val="600"/>
              </a:spcBef>
              <a:spcAft>
                <a:spcPts val="0"/>
              </a:spcAft>
              <a:buSzPts val="2000"/>
              <a:buNone/>
            </a:pPr>
            <a:r>
              <a:rPr lang="en" sz="2400"/>
              <a:t>Standard 3: Curriculum implementation</a:t>
            </a:r>
            <a:endParaRPr sz="2400"/>
          </a:p>
          <a:p>
            <a:pPr marL="0" lvl="0" indent="0" algn="l" rtl="0">
              <a:lnSpc>
                <a:spcPct val="100000"/>
              </a:lnSpc>
              <a:spcBef>
                <a:spcPts val="600"/>
              </a:spcBef>
              <a:spcAft>
                <a:spcPts val="0"/>
              </a:spcAft>
              <a:buSzPts val="2000"/>
              <a:buNone/>
            </a:pPr>
            <a:r>
              <a:rPr lang="en" sz="2400"/>
              <a:t>Standard 4: Critical thinking</a:t>
            </a:r>
            <a:endParaRPr sz="2400"/>
          </a:p>
          <a:p>
            <a:pPr marL="0" lvl="0" indent="0" algn="l" rtl="0">
              <a:lnSpc>
                <a:spcPct val="100000"/>
              </a:lnSpc>
              <a:spcBef>
                <a:spcPts val="600"/>
              </a:spcBef>
              <a:spcAft>
                <a:spcPts val="0"/>
              </a:spcAft>
              <a:buSzPts val="2000"/>
              <a:buNone/>
            </a:pPr>
            <a:r>
              <a:rPr lang="en" sz="2400"/>
              <a:t>Standard 5: Positive classroom environment</a:t>
            </a:r>
            <a:endParaRPr sz="2400"/>
          </a:p>
          <a:p>
            <a:pPr marL="0" lvl="0" indent="0" algn="l" rtl="0">
              <a:lnSpc>
                <a:spcPct val="100000"/>
              </a:lnSpc>
              <a:spcBef>
                <a:spcPts val="600"/>
              </a:spcBef>
              <a:spcAft>
                <a:spcPts val="0"/>
              </a:spcAft>
              <a:buSzPts val="2000"/>
              <a:buNone/>
            </a:pPr>
            <a:r>
              <a:rPr lang="en" sz="2400"/>
              <a:t>Standard 6: Effective communication</a:t>
            </a:r>
            <a:endParaRPr sz="2400"/>
          </a:p>
          <a:p>
            <a:pPr marL="0" lvl="0" indent="0" algn="l" rtl="0">
              <a:lnSpc>
                <a:spcPct val="100000"/>
              </a:lnSpc>
              <a:spcBef>
                <a:spcPts val="600"/>
              </a:spcBef>
              <a:spcAft>
                <a:spcPts val="0"/>
              </a:spcAft>
              <a:buSzPts val="2000"/>
              <a:buNone/>
            </a:pPr>
            <a:r>
              <a:rPr lang="en" sz="2400"/>
              <a:t>Standard 7: Student Assessment and Data Analysis</a:t>
            </a:r>
            <a:endParaRPr sz="2400"/>
          </a:p>
          <a:p>
            <a:pPr marL="0" lvl="0" indent="0" algn="l" rtl="0">
              <a:lnSpc>
                <a:spcPct val="100000"/>
              </a:lnSpc>
              <a:spcBef>
                <a:spcPts val="600"/>
              </a:spcBef>
              <a:spcAft>
                <a:spcPts val="0"/>
              </a:spcAft>
              <a:buSzPts val="2000"/>
              <a:buNone/>
            </a:pPr>
            <a:r>
              <a:rPr lang="en" sz="2400"/>
              <a:t>Standard 8: Professionalism</a:t>
            </a:r>
            <a:endParaRPr sz="2400"/>
          </a:p>
          <a:p>
            <a:pPr marL="0" lvl="0" indent="0" algn="l" rtl="0">
              <a:lnSpc>
                <a:spcPct val="100000"/>
              </a:lnSpc>
              <a:spcBef>
                <a:spcPts val="600"/>
              </a:spcBef>
              <a:spcAft>
                <a:spcPts val="0"/>
              </a:spcAft>
              <a:buSzPts val="2000"/>
              <a:buNone/>
            </a:pPr>
            <a:r>
              <a:rPr lang="en" sz="2400"/>
              <a:t>Standard 9: Professional collaboration</a:t>
            </a:r>
            <a:endParaRPr sz="2400"/>
          </a:p>
        </p:txBody>
      </p:sp>
      <p:sp>
        <p:nvSpPr>
          <p:cNvPr id="85" name="Google Shape;85;p17"/>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6</a:t>
            </a:fld>
            <a:endParaRPr/>
          </a:p>
        </p:txBody>
      </p:sp>
      <p:sp>
        <p:nvSpPr>
          <p:cNvPr id="86" name="Google Shape;86;p17"/>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3000"/>
              <a:t>Missouri Teacher Standards</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ctrTitle" idx="4294967295"/>
          </p:nvPr>
        </p:nvSpPr>
        <p:spPr>
          <a:xfrm>
            <a:off x="1620900" y="3101725"/>
            <a:ext cx="5902200" cy="15465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600"/>
              <a:buFont typeface="Playfair Display"/>
              <a:buNone/>
            </a:pPr>
            <a:r>
              <a:rPr lang="en" sz="6000" b="0" i="1" u="none" strike="noStrike" cap="none">
                <a:solidFill>
                  <a:srgbClr val="FFFFFF"/>
                </a:solidFill>
                <a:latin typeface="Playfair Display"/>
                <a:ea typeface="Playfair Display"/>
                <a:cs typeface="Playfair Display"/>
                <a:sym typeface="Playfair Display"/>
              </a:rPr>
              <a:t>2. Why do I need training?</a:t>
            </a:r>
            <a:endParaRPr sz="6000" b="0" i="1" u="none" strike="noStrike" cap="none">
              <a:solidFill>
                <a:srgbClr val="FFFFFF"/>
              </a:solidFill>
              <a:latin typeface="Playfair Display"/>
              <a:ea typeface="Playfair Display"/>
              <a:cs typeface="Playfair Display"/>
              <a:sym typeface="Playfair Display"/>
            </a:endParaRPr>
          </a:p>
        </p:txBody>
      </p:sp>
      <p:sp>
        <p:nvSpPr>
          <p:cNvPr id="92" name="Google Shape;92;p18"/>
          <p:cNvSpPr txBox="1">
            <a:spLocks noGrp="1"/>
          </p:cNvSpPr>
          <p:nvPr>
            <p:ph type="subTitle" idx="4294967295"/>
          </p:nvPr>
        </p:nvSpPr>
        <p:spPr>
          <a:xfrm>
            <a:off x="1620900" y="4548746"/>
            <a:ext cx="5902200" cy="1046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600"/>
              </a:spcBef>
              <a:spcAft>
                <a:spcPts val="0"/>
              </a:spcAft>
              <a:buClr>
                <a:schemeClr val="dk1"/>
              </a:buClr>
              <a:buSzPts val="2000"/>
              <a:buFont typeface="PT Serif"/>
              <a:buNone/>
            </a:pPr>
            <a:r>
              <a:rPr lang="en" sz="2000" b="0" i="0" u="none" strike="noStrike" cap="none">
                <a:solidFill>
                  <a:srgbClr val="FFFFFF"/>
                </a:solidFill>
                <a:latin typeface="PT Serif"/>
                <a:ea typeface="PT Serif"/>
                <a:cs typeface="PT Serif"/>
                <a:sym typeface="PT Serif"/>
              </a:rPr>
              <a:t> Missouri Teacher Candidate Assessment Rubric</a:t>
            </a:r>
            <a:endParaRPr sz="2000" b="0" i="0" u="none" strike="noStrike" cap="none">
              <a:solidFill>
                <a:srgbClr val="FFFFFF"/>
              </a:solidFill>
              <a:latin typeface="PT Serif"/>
              <a:ea typeface="PT Serif"/>
              <a:cs typeface="PT Serif"/>
              <a:sym typeface="PT Serif"/>
            </a:endParaRPr>
          </a:p>
        </p:txBody>
      </p:sp>
      <p:sp>
        <p:nvSpPr>
          <p:cNvPr id="93" name="Google Shape;93;p18"/>
          <p:cNvSpPr/>
          <p:nvPr/>
        </p:nvSpPr>
        <p:spPr>
          <a:xfrm>
            <a:off x="3630900" y="1311425"/>
            <a:ext cx="1882200" cy="18822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94" name="Google Shape;94;p18"/>
          <p:cNvGrpSpPr/>
          <p:nvPr/>
        </p:nvGrpSpPr>
        <p:grpSpPr>
          <a:xfrm>
            <a:off x="4097357" y="1777887"/>
            <a:ext cx="949283" cy="949283"/>
            <a:chOff x="5941025" y="3634400"/>
            <a:chExt cx="467650" cy="467650"/>
          </a:xfrm>
        </p:grpSpPr>
        <p:sp>
          <p:nvSpPr>
            <p:cNvPr id="95" name="Google Shape;95;p18"/>
            <p:cNvSpPr/>
            <p:nvPr/>
          </p:nvSpPr>
          <p:spPr>
            <a:xfrm>
              <a:off x="5941025" y="3634400"/>
              <a:ext cx="467650" cy="467650"/>
            </a:xfrm>
            <a:custGeom>
              <a:avLst/>
              <a:gdLst/>
              <a:ahLst/>
              <a:cxnLst/>
              <a:rect l="l" t="t" r="r" b="b"/>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19050" cap="rnd" cmpd="sng">
              <a:solidFill>
                <a:srgbClr val="1D1D1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8"/>
            <p:cNvSpPr/>
            <p:nvPr/>
          </p:nvSpPr>
          <p:spPr>
            <a:xfrm>
              <a:off x="6211975" y="3753150"/>
              <a:ext cx="19525" cy="18900"/>
            </a:xfrm>
            <a:custGeom>
              <a:avLst/>
              <a:gdLst/>
              <a:ahLst/>
              <a:cxnLst/>
              <a:rect l="l" t="t" r="r" b="b"/>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19050" cap="rnd" cmpd="sng">
              <a:solidFill>
                <a:srgbClr val="1D1D1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18"/>
            <p:cNvSpPr/>
            <p:nvPr/>
          </p:nvSpPr>
          <p:spPr>
            <a:xfrm>
              <a:off x="5943475" y="3695900"/>
              <a:ext cx="177800" cy="351350"/>
            </a:xfrm>
            <a:custGeom>
              <a:avLst/>
              <a:gdLst/>
              <a:ahLst/>
              <a:cxnLst/>
              <a:rect l="l" t="t" r="r" b="b"/>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19050" cap="rnd" cmpd="sng">
              <a:solidFill>
                <a:srgbClr val="1D1D1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18"/>
            <p:cNvSpPr/>
            <p:nvPr/>
          </p:nvSpPr>
          <p:spPr>
            <a:xfrm>
              <a:off x="6128575" y="3695900"/>
              <a:ext cx="86475" cy="47525"/>
            </a:xfrm>
            <a:custGeom>
              <a:avLst/>
              <a:gdLst/>
              <a:ahLst/>
              <a:cxnLst/>
              <a:rect l="l" t="t" r="r" b="b"/>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19050" cap="rnd" cmpd="sng">
              <a:solidFill>
                <a:srgbClr val="1D1D1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18"/>
            <p:cNvSpPr/>
            <p:nvPr/>
          </p:nvSpPr>
          <p:spPr>
            <a:xfrm>
              <a:off x="6357500" y="3940075"/>
              <a:ext cx="18900" cy="34725"/>
            </a:xfrm>
            <a:custGeom>
              <a:avLst/>
              <a:gdLst/>
              <a:ahLst/>
              <a:cxnLst/>
              <a:rect l="l" t="t" r="r" b="b"/>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19050" cap="rnd" cmpd="sng">
              <a:solidFill>
                <a:srgbClr val="1D1D1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8"/>
            <p:cNvSpPr/>
            <p:nvPr/>
          </p:nvSpPr>
          <p:spPr>
            <a:xfrm>
              <a:off x="6202850" y="3720875"/>
              <a:ext cx="204000" cy="278875"/>
            </a:xfrm>
            <a:custGeom>
              <a:avLst/>
              <a:gdLst/>
              <a:ahLst/>
              <a:cxnLst/>
              <a:rect l="l" t="t" r="r" b="b"/>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19050" cap="rnd" cmpd="sng">
              <a:solidFill>
                <a:srgbClr val="1D1D1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1" name="Google Shape;101;p18"/>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body" idx="1"/>
          </p:nvPr>
        </p:nvSpPr>
        <p:spPr>
          <a:xfrm>
            <a:off x="1251600" y="1697300"/>
            <a:ext cx="6640800" cy="40902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600"/>
              </a:spcBef>
              <a:spcAft>
                <a:spcPts val="0"/>
              </a:spcAft>
              <a:buSzPts val="2000"/>
              <a:buNone/>
            </a:pPr>
            <a:endParaRPr sz="2400">
              <a:latin typeface="Playfair Display"/>
              <a:ea typeface="Playfair Display"/>
              <a:cs typeface="Playfair Display"/>
              <a:sym typeface="Playfair Display"/>
            </a:endParaRPr>
          </a:p>
          <a:p>
            <a:pPr marL="0" lvl="0" indent="0" algn="l" rtl="0">
              <a:lnSpc>
                <a:spcPct val="100000"/>
              </a:lnSpc>
              <a:spcBef>
                <a:spcPts val="600"/>
              </a:spcBef>
              <a:spcAft>
                <a:spcPts val="0"/>
              </a:spcAft>
              <a:buSzPts val="2000"/>
              <a:buNone/>
            </a:pPr>
            <a:r>
              <a:rPr lang="en" sz="2400">
                <a:latin typeface="Playfair Display"/>
                <a:ea typeface="Playfair Display"/>
                <a:cs typeface="Playfair Display"/>
                <a:sym typeface="Playfair Display"/>
              </a:rPr>
              <a:t>Every teacher candidate in the state will be evaluated by their cooperating teacher and university supervisor using the same instrument.</a:t>
            </a:r>
            <a:endParaRPr sz="2400">
              <a:latin typeface="Playfair Display"/>
              <a:ea typeface="Playfair Display"/>
              <a:cs typeface="Playfair Display"/>
              <a:sym typeface="Playfair Display"/>
            </a:endParaRPr>
          </a:p>
          <a:p>
            <a:pPr marL="0" lvl="0" indent="0" algn="l" rtl="0">
              <a:lnSpc>
                <a:spcPct val="100000"/>
              </a:lnSpc>
              <a:spcBef>
                <a:spcPts val="600"/>
              </a:spcBef>
              <a:spcAft>
                <a:spcPts val="0"/>
              </a:spcAft>
              <a:buSzPts val="2000"/>
              <a:buNone/>
            </a:pPr>
            <a:endParaRPr sz="2400">
              <a:latin typeface="Playfair Display"/>
              <a:ea typeface="Playfair Display"/>
              <a:cs typeface="Playfair Display"/>
              <a:sym typeface="Playfair Display"/>
            </a:endParaRPr>
          </a:p>
          <a:p>
            <a:pPr marL="0" lvl="0" indent="0" algn="l" rtl="0">
              <a:lnSpc>
                <a:spcPct val="100000"/>
              </a:lnSpc>
              <a:spcBef>
                <a:spcPts val="600"/>
              </a:spcBef>
              <a:spcAft>
                <a:spcPts val="0"/>
              </a:spcAft>
              <a:buSzPts val="2000"/>
              <a:buNone/>
            </a:pPr>
            <a:r>
              <a:rPr lang="en" sz="2400">
                <a:latin typeface="Playfair Display"/>
                <a:ea typeface="Playfair Display"/>
                <a:cs typeface="Playfair Display"/>
                <a:sym typeface="Playfair Display"/>
              </a:rPr>
              <a:t>Candidates must receive a specified score to receive teacher certification.</a:t>
            </a:r>
            <a:endParaRPr sz="2400">
              <a:latin typeface="Playfair Display"/>
              <a:ea typeface="Playfair Display"/>
              <a:cs typeface="Playfair Display"/>
              <a:sym typeface="Playfair Display"/>
            </a:endParaRPr>
          </a:p>
          <a:p>
            <a:pPr marL="0" lvl="0" indent="0" algn="l" rtl="0">
              <a:lnSpc>
                <a:spcPct val="100000"/>
              </a:lnSpc>
              <a:spcBef>
                <a:spcPts val="600"/>
              </a:spcBef>
              <a:spcAft>
                <a:spcPts val="0"/>
              </a:spcAft>
              <a:buSzPts val="2000"/>
              <a:buNone/>
            </a:pPr>
            <a:endParaRPr sz="2400">
              <a:latin typeface="Playfair Display"/>
              <a:ea typeface="Playfair Display"/>
              <a:cs typeface="Playfair Display"/>
              <a:sym typeface="Playfair Display"/>
            </a:endParaRPr>
          </a:p>
          <a:p>
            <a:pPr marL="0" lvl="0" indent="0" algn="l" rtl="0">
              <a:lnSpc>
                <a:spcPct val="100000"/>
              </a:lnSpc>
              <a:spcBef>
                <a:spcPts val="600"/>
              </a:spcBef>
              <a:spcAft>
                <a:spcPts val="0"/>
              </a:spcAft>
              <a:buSzPts val="2000"/>
              <a:buNone/>
            </a:pPr>
            <a:r>
              <a:rPr lang="en" sz="2400">
                <a:latin typeface="Playfair Display"/>
                <a:ea typeface="Playfair Display"/>
                <a:cs typeface="Playfair Display"/>
                <a:sym typeface="Playfair Display"/>
              </a:rPr>
              <a:t>Scores are reported on the EPP Annual Performance Report.</a:t>
            </a:r>
            <a:endParaRPr sz="2400">
              <a:latin typeface="Playfair Display"/>
              <a:ea typeface="Playfair Display"/>
              <a:cs typeface="Playfair Display"/>
              <a:sym typeface="Playfair Display"/>
            </a:endParaRPr>
          </a:p>
          <a:p>
            <a:pPr marL="0" lvl="0" indent="0" algn="l" rtl="0">
              <a:lnSpc>
                <a:spcPct val="100000"/>
              </a:lnSpc>
              <a:spcBef>
                <a:spcPts val="600"/>
              </a:spcBef>
              <a:spcAft>
                <a:spcPts val="0"/>
              </a:spcAft>
              <a:buClr>
                <a:srgbClr val="000000"/>
              </a:buClr>
              <a:buSzPts val="2000"/>
              <a:buFont typeface="Arial"/>
              <a:buNone/>
            </a:pPr>
            <a:endParaRPr sz="2400">
              <a:latin typeface="Playfair Display"/>
              <a:ea typeface="Playfair Display"/>
              <a:cs typeface="Playfair Display"/>
              <a:sym typeface="Playfair Display"/>
            </a:endParaRPr>
          </a:p>
          <a:p>
            <a:pPr marL="0" lvl="0" indent="0" algn="l" rtl="0">
              <a:lnSpc>
                <a:spcPct val="100000"/>
              </a:lnSpc>
              <a:spcBef>
                <a:spcPts val="600"/>
              </a:spcBef>
              <a:spcAft>
                <a:spcPts val="0"/>
              </a:spcAft>
              <a:buSzPts val="2000"/>
              <a:buNone/>
            </a:pPr>
            <a:endParaRPr sz="2400" b="1" i="1">
              <a:latin typeface="Playfair Display"/>
              <a:ea typeface="Playfair Display"/>
              <a:cs typeface="Playfair Display"/>
              <a:sym typeface="Playfair Display"/>
            </a:endParaRPr>
          </a:p>
          <a:p>
            <a:pPr marL="0" lvl="0" indent="0" algn="l" rtl="0">
              <a:lnSpc>
                <a:spcPct val="100000"/>
              </a:lnSpc>
              <a:spcBef>
                <a:spcPts val="600"/>
              </a:spcBef>
              <a:spcAft>
                <a:spcPts val="0"/>
              </a:spcAft>
              <a:buSzPts val="2000"/>
              <a:buNone/>
            </a:pPr>
            <a:endParaRPr sz="2400" b="1" i="1">
              <a:latin typeface="Playfair Display"/>
              <a:ea typeface="Playfair Display"/>
              <a:cs typeface="Playfair Display"/>
              <a:sym typeface="Playfair Display"/>
            </a:endParaRPr>
          </a:p>
        </p:txBody>
      </p:sp>
      <p:sp>
        <p:nvSpPr>
          <p:cNvPr id="107" name="Google Shape;107;p19"/>
          <p:cNvSpPr txBox="1">
            <a:spLocks noGrp="1"/>
          </p:cNvSpPr>
          <p:nvPr>
            <p:ph type="title"/>
          </p:nvPr>
        </p:nvSpPr>
        <p:spPr>
          <a:xfrm>
            <a:off x="457200" y="451075"/>
            <a:ext cx="8229600" cy="101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2400"/>
              <a:t>Teacher Candidate Assessment Rubric</a:t>
            </a:r>
            <a:endParaRPr sz="2400"/>
          </a:p>
        </p:txBody>
      </p:sp>
      <p:sp>
        <p:nvSpPr>
          <p:cNvPr id="108" name="Google Shape;108;p19"/>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457200" y="451075"/>
            <a:ext cx="8229600" cy="53823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r>
              <a:rPr lang="en" sz="2600"/>
              <a:t>Calibration on Teacher Candidate Assessment Rubric is important.  </a:t>
            </a:r>
            <a:endParaRPr sz="2600"/>
          </a:p>
          <a:p>
            <a:pPr marL="0" lvl="0" indent="0" algn="ctr" rtl="0">
              <a:lnSpc>
                <a:spcPct val="100000"/>
              </a:lnSpc>
              <a:spcBef>
                <a:spcPts val="0"/>
              </a:spcBef>
              <a:spcAft>
                <a:spcPts val="0"/>
              </a:spcAft>
              <a:buSzPts val="1600"/>
              <a:buNone/>
            </a:pPr>
            <a:endParaRPr sz="2600"/>
          </a:p>
          <a:p>
            <a:pPr marL="0" lvl="0" indent="0" algn="ctr" rtl="0">
              <a:lnSpc>
                <a:spcPct val="100000"/>
              </a:lnSpc>
              <a:spcBef>
                <a:spcPts val="0"/>
              </a:spcBef>
              <a:spcAft>
                <a:spcPts val="0"/>
              </a:spcAft>
              <a:buSzPts val="1600"/>
              <a:buNone/>
            </a:pPr>
            <a:r>
              <a:rPr lang="en" sz="2600"/>
              <a:t>The rubric provides feedback to the candidate on his or her performance.</a:t>
            </a:r>
            <a:endParaRPr sz="2600"/>
          </a:p>
        </p:txBody>
      </p:sp>
      <p:sp>
        <p:nvSpPr>
          <p:cNvPr id="114" name="Google Shape;114;p20"/>
          <p:cNvSpPr txBox="1">
            <a:spLocks noGrp="1"/>
          </p:cNvSpPr>
          <p:nvPr>
            <p:ph type="body" idx="1"/>
          </p:nvPr>
        </p:nvSpPr>
        <p:spPr>
          <a:xfrm>
            <a:off x="1039950" y="4533775"/>
            <a:ext cx="7064100" cy="18846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600"/>
              </a:spcBef>
              <a:spcAft>
                <a:spcPts val="0"/>
              </a:spcAft>
              <a:buSzPts val="2000"/>
              <a:buNone/>
            </a:pPr>
            <a:endParaRPr/>
          </a:p>
        </p:txBody>
      </p:sp>
      <p:sp>
        <p:nvSpPr>
          <p:cNvPr id="115" name="Google Shape;115;p20"/>
          <p:cNvSpPr txBox="1">
            <a:spLocks noGrp="1"/>
          </p:cNvSpPr>
          <p:nvPr>
            <p:ph type="sldNum" idx="12"/>
          </p:nvPr>
        </p:nvSpPr>
        <p:spPr>
          <a:xfrm>
            <a:off x="4297650" y="5994717"/>
            <a:ext cx="548700" cy="52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1100"/>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Port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1194</Words>
  <Application>Microsoft Office PowerPoint</Application>
  <PresentationFormat>On-screen Show (4:3)</PresentationFormat>
  <Paragraphs>163</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PT Serif</vt:lpstr>
      <vt:lpstr>Playfair Display</vt:lpstr>
      <vt:lpstr>Arial</vt:lpstr>
      <vt:lpstr>Portia template</vt:lpstr>
      <vt:lpstr>Missouri Teacher Candidate Assessment Rubric Calibration Training  </vt:lpstr>
      <vt:lpstr>This training is a partnership of </vt:lpstr>
      <vt:lpstr>Objectives of Online Training</vt:lpstr>
      <vt:lpstr>Important Terms</vt:lpstr>
      <vt:lpstr>PowerPoint Presentation</vt:lpstr>
      <vt:lpstr>Missouri Teacher Standards</vt:lpstr>
      <vt:lpstr>2. Why do I need training?</vt:lpstr>
      <vt:lpstr>Teacher Candidate Assessment Rubric</vt:lpstr>
      <vt:lpstr>Calibration on Teacher Candidate Assessment Rubric is important.    The rubric provides feedback to the candidate on his or her performance.</vt:lpstr>
      <vt:lpstr>Teacher Candidate Assessment</vt:lpstr>
      <vt:lpstr>3. Rubric Design</vt:lpstr>
      <vt:lpstr>9 Teacher Standards</vt:lpstr>
      <vt:lpstr>Overall Guide to Levels of Performance</vt:lpstr>
      <vt:lpstr>Let’s look at the first part of the rubric.  Note the progression from 0 to 3 across the strands.</vt:lpstr>
      <vt:lpstr>Teacher Candidate Assessment Rubric</vt:lpstr>
      <vt:lpstr>4. Scoring Protocol </vt:lpstr>
      <vt:lpstr>How to Score</vt:lpstr>
      <vt:lpstr>Scoring Protocol</vt:lpstr>
      <vt:lpstr>Summative Scoring</vt:lpstr>
      <vt:lpstr>Example of Rule 1:  Score of 2</vt:lpstr>
      <vt:lpstr>Example of Rule 2: Score of 2</vt:lpstr>
      <vt:lpstr>Example of Rule 3: Score of 1 </vt:lpstr>
      <vt:lpstr>PowerPoint Presentation</vt:lpstr>
      <vt:lpstr>If you’re not sure what score . . .</vt:lpstr>
      <vt:lpstr>THANK YOU!</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Teacher Candidate Assessment Rubric Calibration Training</dc:title>
  <dc:creator>cwhiston</dc:creator>
  <cp:lastModifiedBy>Foulk, Jaimie</cp:lastModifiedBy>
  <cp:revision>1</cp:revision>
  <dcterms:modified xsi:type="dcterms:W3CDTF">2020-08-12T19:24:50Z</dcterms:modified>
</cp:coreProperties>
</file>